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sldIdLst>
    <p:sldId id="256" r:id="rId2"/>
    <p:sldId id="264" r:id="rId3"/>
    <p:sldId id="266" r:id="rId4"/>
    <p:sldId id="311" r:id="rId5"/>
    <p:sldId id="307" r:id="rId6"/>
    <p:sldId id="309" r:id="rId7"/>
    <p:sldId id="308" r:id="rId8"/>
    <p:sldId id="310" r:id="rId9"/>
    <p:sldId id="273" r:id="rId10"/>
    <p:sldId id="267" r:id="rId11"/>
    <p:sldId id="277" r:id="rId12"/>
    <p:sldId id="278" r:id="rId13"/>
    <p:sldId id="279" r:id="rId14"/>
    <p:sldId id="280" r:id="rId15"/>
    <p:sldId id="287" r:id="rId16"/>
    <p:sldId id="281" r:id="rId17"/>
    <p:sldId id="282" r:id="rId18"/>
    <p:sldId id="313" r:id="rId19"/>
    <p:sldId id="303" r:id="rId20"/>
    <p:sldId id="312" r:id="rId21"/>
    <p:sldId id="302" r:id="rId22"/>
    <p:sldId id="288" r:id="rId23"/>
    <p:sldId id="283" r:id="rId24"/>
    <p:sldId id="297" r:id="rId25"/>
    <p:sldId id="298" r:id="rId26"/>
    <p:sldId id="300" r:id="rId27"/>
    <p:sldId id="285" r:id="rId28"/>
    <p:sldId id="304" r:id="rId29"/>
    <p:sldId id="305" r:id="rId30"/>
    <p:sldId id="306" r:id="rId31"/>
    <p:sldId id="275" r:id="rId32"/>
    <p:sldId id="26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JADHAV" initials="SJ" lastIdx="1" clrIdx="0">
    <p:extLst>
      <p:ext uri="{19B8F6BF-5375-455C-9EA6-DF929625EA0E}">
        <p15:presenceInfo xmlns:p15="http://schemas.microsoft.com/office/powerpoint/2012/main" userId="5402cbaa910f8b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4" d="100"/>
          <a:sy n="74" d="100"/>
        </p:scale>
        <p:origin x="45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BDDF1D-C522-4248-8801-EF02FFD968B2}" type="doc">
      <dgm:prSet loTypeId="urn:microsoft.com/office/officeart/2005/8/layout/hList3" loCatId="list" qsTypeId="urn:microsoft.com/office/officeart/2005/8/quickstyle/simple1" qsCatId="simple" csTypeId="urn:microsoft.com/office/officeart/2005/8/colors/colorful4" csCatId="colorful" phldr="1"/>
      <dgm:spPr/>
      <dgm:t>
        <a:bodyPr/>
        <a:lstStyle/>
        <a:p>
          <a:endParaRPr lang="en-IN"/>
        </a:p>
      </dgm:t>
    </dgm:pt>
    <dgm:pt modelId="{84152FC9-0870-44EA-BC85-D68B20708142}">
      <dgm:prSet phldrT="[Text]" custT="1"/>
      <dgm:spPr/>
      <dgm:t>
        <a:bodyPr/>
        <a:lstStyle/>
        <a:p>
          <a:r>
            <a:rPr lang="en-US" sz="2400" dirty="0"/>
            <a:t>Administrator</a:t>
          </a:r>
          <a:endParaRPr lang="en-IN" sz="2400" dirty="0"/>
        </a:p>
      </dgm:t>
    </dgm:pt>
    <dgm:pt modelId="{A15037D0-7C5A-4000-AD64-8A0F9B7B71D5}" type="parTrans" cxnId="{E3A0663E-0E29-4061-BBF3-FC53E37A7352}">
      <dgm:prSet/>
      <dgm:spPr/>
      <dgm:t>
        <a:bodyPr/>
        <a:lstStyle/>
        <a:p>
          <a:endParaRPr lang="en-IN"/>
        </a:p>
      </dgm:t>
    </dgm:pt>
    <dgm:pt modelId="{218F7865-BDD8-4DF7-B204-C57CCAE2BE57}" type="sibTrans" cxnId="{E3A0663E-0E29-4061-BBF3-FC53E37A7352}">
      <dgm:prSet/>
      <dgm:spPr/>
      <dgm:t>
        <a:bodyPr/>
        <a:lstStyle/>
        <a:p>
          <a:endParaRPr lang="en-IN"/>
        </a:p>
      </dgm:t>
    </dgm:pt>
    <dgm:pt modelId="{4A1DCBF1-67B7-454F-BFA8-C342463540D9}">
      <dgm:prSet phldrT="[Text]"/>
      <dgm:spPr/>
      <dgm:t>
        <a:bodyPr/>
        <a:lstStyle/>
        <a:p>
          <a:endParaRPr lang="en-IN"/>
        </a:p>
      </dgm:t>
    </dgm:pt>
    <dgm:pt modelId="{5D7298AF-5EB2-4A0C-B317-9D5B129B5B74}" type="parTrans" cxnId="{7D0EE954-8BBB-4D1D-8A65-D047CA1F163E}">
      <dgm:prSet/>
      <dgm:spPr/>
      <dgm:t>
        <a:bodyPr/>
        <a:lstStyle/>
        <a:p>
          <a:endParaRPr lang="en-IN"/>
        </a:p>
      </dgm:t>
    </dgm:pt>
    <dgm:pt modelId="{84B7F066-034A-426E-B9B2-A0B9452D8AE1}" type="sibTrans" cxnId="{7D0EE954-8BBB-4D1D-8A65-D047CA1F163E}">
      <dgm:prSet/>
      <dgm:spPr/>
      <dgm:t>
        <a:bodyPr/>
        <a:lstStyle/>
        <a:p>
          <a:endParaRPr lang="en-IN"/>
        </a:p>
      </dgm:t>
    </dgm:pt>
    <dgm:pt modelId="{A5E4C279-C110-40F7-9E8B-E42207A88E14}">
      <dgm:prSet phldrT="[Text]"/>
      <dgm:spPr/>
      <dgm:t>
        <a:bodyPr/>
        <a:lstStyle/>
        <a:p>
          <a:endParaRPr lang="en-IN"/>
        </a:p>
      </dgm:t>
    </dgm:pt>
    <dgm:pt modelId="{360BA364-0A26-4DA6-B2A5-3233044EF46F}" type="parTrans" cxnId="{EE9B7288-7172-4DDA-A82E-AA200FE983CC}">
      <dgm:prSet/>
      <dgm:spPr/>
      <dgm:t>
        <a:bodyPr/>
        <a:lstStyle/>
        <a:p>
          <a:endParaRPr lang="en-IN"/>
        </a:p>
      </dgm:t>
    </dgm:pt>
    <dgm:pt modelId="{78301E89-30B1-4AE7-A405-F02C01FBEFC5}" type="sibTrans" cxnId="{EE9B7288-7172-4DDA-A82E-AA200FE983CC}">
      <dgm:prSet/>
      <dgm:spPr/>
      <dgm:t>
        <a:bodyPr/>
        <a:lstStyle/>
        <a:p>
          <a:endParaRPr lang="en-IN"/>
        </a:p>
      </dgm:t>
    </dgm:pt>
    <dgm:pt modelId="{840F388E-822E-4974-ACED-94F31FBA407F}">
      <dgm:prSet phldrT="[Text]"/>
      <dgm:spPr/>
      <dgm:t>
        <a:bodyPr/>
        <a:lstStyle/>
        <a:p>
          <a:endParaRPr lang="en-IN"/>
        </a:p>
      </dgm:t>
    </dgm:pt>
    <dgm:pt modelId="{4D056C5F-169F-4420-9F12-301B901E721F}" type="parTrans" cxnId="{E2446D9B-A87A-487F-A94E-3DCE51E8599A}">
      <dgm:prSet/>
      <dgm:spPr/>
      <dgm:t>
        <a:bodyPr/>
        <a:lstStyle/>
        <a:p>
          <a:endParaRPr lang="en-IN"/>
        </a:p>
      </dgm:t>
    </dgm:pt>
    <dgm:pt modelId="{5A861F95-A18C-455B-9BC2-7885805C9A12}" type="sibTrans" cxnId="{E2446D9B-A87A-487F-A94E-3DCE51E8599A}">
      <dgm:prSet/>
      <dgm:spPr/>
      <dgm:t>
        <a:bodyPr/>
        <a:lstStyle/>
        <a:p>
          <a:endParaRPr lang="en-IN"/>
        </a:p>
      </dgm:t>
    </dgm:pt>
    <dgm:pt modelId="{C6E4074B-1D9B-45BE-8CA7-445A37D2D97C}">
      <dgm:prSet custT="1"/>
      <dgm:spPr/>
      <dgm:t>
        <a:bodyPr/>
        <a:lstStyle/>
        <a:p>
          <a:r>
            <a:rPr lang="en-IN" sz="2000" dirty="0"/>
            <a:t>User</a:t>
          </a:r>
        </a:p>
      </dgm:t>
    </dgm:pt>
    <dgm:pt modelId="{7FB72550-01A3-4DE8-934C-4317AEF3F8C1}" type="parTrans" cxnId="{519A1CC9-0D4A-4E0B-AE92-4D490C50D4EE}">
      <dgm:prSet/>
      <dgm:spPr/>
      <dgm:t>
        <a:bodyPr/>
        <a:lstStyle/>
        <a:p>
          <a:endParaRPr lang="en-IN"/>
        </a:p>
      </dgm:t>
    </dgm:pt>
    <dgm:pt modelId="{4D8EDE6D-2AAB-45D6-9899-D24177F7A1A3}" type="sibTrans" cxnId="{519A1CC9-0D4A-4E0B-AE92-4D490C50D4EE}">
      <dgm:prSet/>
      <dgm:spPr/>
      <dgm:t>
        <a:bodyPr/>
        <a:lstStyle/>
        <a:p>
          <a:endParaRPr lang="en-IN"/>
        </a:p>
      </dgm:t>
    </dgm:pt>
    <dgm:pt modelId="{D89F8411-7D3F-4B7F-9995-F7EFFE15B705}" type="pres">
      <dgm:prSet presAssocID="{8FBDDF1D-C522-4248-8801-EF02FFD968B2}" presName="composite" presStyleCnt="0">
        <dgm:presLayoutVars>
          <dgm:chMax val="1"/>
          <dgm:dir/>
          <dgm:resizeHandles val="exact"/>
        </dgm:presLayoutVars>
      </dgm:prSet>
      <dgm:spPr/>
      <dgm:t>
        <a:bodyPr/>
        <a:lstStyle/>
        <a:p>
          <a:endParaRPr lang="en-US"/>
        </a:p>
      </dgm:t>
    </dgm:pt>
    <dgm:pt modelId="{DC093E6D-5618-4866-8BB0-25E95C9FED3C}" type="pres">
      <dgm:prSet presAssocID="{84152FC9-0870-44EA-BC85-D68B20708142}" presName="roof" presStyleLbl="dkBgShp" presStyleIdx="0" presStyleCnt="2" custScaleY="180369" custLinFactNeighborX="-356" custLinFactNeighborY="-13937"/>
      <dgm:spPr/>
      <dgm:t>
        <a:bodyPr/>
        <a:lstStyle/>
        <a:p>
          <a:endParaRPr lang="en-US"/>
        </a:p>
      </dgm:t>
    </dgm:pt>
    <dgm:pt modelId="{BA570FEA-3CA6-455A-849C-6C2ACFCE8C98}" type="pres">
      <dgm:prSet presAssocID="{84152FC9-0870-44EA-BC85-D68B20708142}" presName="pillars" presStyleCnt="0"/>
      <dgm:spPr/>
    </dgm:pt>
    <dgm:pt modelId="{DBD8A7D8-3DCF-4398-BBE4-3BE5BC25F590}" type="pres">
      <dgm:prSet presAssocID="{84152FC9-0870-44EA-BC85-D68B20708142}" presName="pillar1" presStyleLbl="node1" presStyleIdx="0" presStyleCnt="1" custScaleY="82402" custLinFactNeighborY="10176">
        <dgm:presLayoutVars>
          <dgm:bulletEnabled val="1"/>
        </dgm:presLayoutVars>
      </dgm:prSet>
      <dgm:spPr/>
      <dgm:t>
        <a:bodyPr/>
        <a:lstStyle/>
        <a:p>
          <a:endParaRPr lang="en-US"/>
        </a:p>
      </dgm:t>
    </dgm:pt>
    <dgm:pt modelId="{013E1AD8-8000-49F8-9456-40A640B4D2C9}" type="pres">
      <dgm:prSet presAssocID="{84152FC9-0870-44EA-BC85-D68B20708142}" presName="base" presStyleLbl="dkBgShp" presStyleIdx="1" presStyleCnt="2"/>
      <dgm:spPr/>
    </dgm:pt>
  </dgm:ptLst>
  <dgm:cxnLst>
    <dgm:cxn modelId="{7D0EE954-8BBB-4D1D-8A65-D047CA1F163E}" srcId="{8FBDDF1D-C522-4248-8801-EF02FFD968B2}" destId="{4A1DCBF1-67B7-454F-BFA8-C342463540D9}" srcOrd="1" destOrd="0" parTransId="{5D7298AF-5EB2-4A0C-B317-9D5B129B5B74}" sibTransId="{84B7F066-034A-426E-B9B2-A0B9452D8AE1}"/>
    <dgm:cxn modelId="{E2446D9B-A87A-487F-A94E-3DCE51E8599A}" srcId="{8FBDDF1D-C522-4248-8801-EF02FFD968B2}" destId="{840F388E-822E-4974-ACED-94F31FBA407F}" srcOrd="3" destOrd="0" parTransId="{4D056C5F-169F-4420-9F12-301B901E721F}" sibTransId="{5A861F95-A18C-455B-9BC2-7885805C9A12}"/>
    <dgm:cxn modelId="{E3A0663E-0E29-4061-BBF3-FC53E37A7352}" srcId="{8FBDDF1D-C522-4248-8801-EF02FFD968B2}" destId="{84152FC9-0870-44EA-BC85-D68B20708142}" srcOrd="0" destOrd="0" parTransId="{A15037D0-7C5A-4000-AD64-8A0F9B7B71D5}" sibTransId="{218F7865-BDD8-4DF7-B204-C57CCAE2BE57}"/>
    <dgm:cxn modelId="{736C9440-86D3-4FAB-938A-1786E1196BF1}" type="presOf" srcId="{84152FC9-0870-44EA-BC85-D68B20708142}" destId="{DC093E6D-5618-4866-8BB0-25E95C9FED3C}" srcOrd="0" destOrd="0" presId="urn:microsoft.com/office/officeart/2005/8/layout/hList3"/>
    <dgm:cxn modelId="{849D7911-4BDE-4222-8671-0A6E1D7E4B0A}" type="presOf" srcId="{8FBDDF1D-C522-4248-8801-EF02FFD968B2}" destId="{D89F8411-7D3F-4B7F-9995-F7EFFE15B705}" srcOrd="0" destOrd="0" presId="urn:microsoft.com/office/officeart/2005/8/layout/hList3"/>
    <dgm:cxn modelId="{3E8FAB69-C100-4425-AD9E-095AAD61F9F6}" type="presOf" srcId="{C6E4074B-1D9B-45BE-8CA7-445A37D2D97C}" destId="{DBD8A7D8-3DCF-4398-BBE4-3BE5BC25F590}" srcOrd="0" destOrd="0" presId="urn:microsoft.com/office/officeart/2005/8/layout/hList3"/>
    <dgm:cxn modelId="{519A1CC9-0D4A-4E0B-AE92-4D490C50D4EE}" srcId="{84152FC9-0870-44EA-BC85-D68B20708142}" destId="{C6E4074B-1D9B-45BE-8CA7-445A37D2D97C}" srcOrd="0" destOrd="0" parTransId="{7FB72550-01A3-4DE8-934C-4317AEF3F8C1}" sibTransId="{4D8EDE6D-2AAB-45D6-9899-D24177F7A1A3}"/>
    <dgm:cxn modelId="{EE9B7288-7172-4DDA-A82E-AA200FE983CC}" srcId="{8FBDDF1D-C522-4248-8801-EF02FFD968B2}" destId="{A5E4C279-C110-40F7-9E8B-E42207A88E14}" srcOrd="2" destOrd="0" parTransId="{360BA364-0A26-4DA6-B2A5-3233044EF46F}" sibTransId="{78301E89-30B1-4AE7-A405-F02C01FBEFC5}"/>
    <dgm:cxn modelId="{46E581B7-82AE-41D3-86B5-839E479083D1}" type="presParOf" srcId="{D89F8411-7D3F-4B7F-9995-F7EFFE15B705}" destId="{DC093E6D-5618-4866-8BB0-25E95C9FED3C}" srcOrd="0" destOrd="0" presId="urn:microsoft.com/office/officeart/2005/8/layout/hList3"/>
    <dgm:cxn modelId="{2FFEA50A-7BB9-4F2F-AA59-115E43DE3359}" type="presParOf" srcId="{D89F8411-7D3F-4B7F-9995-F7EFFE15B705}" destId="{BA570FEA-3CA6-455A-849C-6C2ACFCE8C98}" srcOrd="1" destOrd="0" presId="urn:microsoft.com/office/officeart/2005/8/layout/hList3"/>
    <dgm:cxn modelId="{5DA638DA-86B7-4D66-8A55-040789E5145F}" type="presParOf" srcId="{BA570FEA-3CA6-455A-849C-6C2ACFCE8C98}" destId="{DBD8A7D8-3DCF-4398-BBE4-3BE5BC25F590}" srcOrd="0" destOrd="0" presId="urn:microsoft.com/office/officeart/2005/8/layout/hList3"/>
    <dgm:cxn modelId="{FBE7BD6A-174F-45B9-93AA-C4C0A3E01E7E}" type="presParOf" srcId="{D89F8411-7D3F-4B7F-9995-F7EFFE15B705}" destId="{013E1AD8-8000-49F8-9456-40A640B4D2C9}"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FEBB51-2FE4-4D17-94CA-2ADA08577C3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67F8DD-A2FF-49B3-BC74-7F30B736993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431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FEBB51-2FE4-4D17-94CA-2ADA08577C3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67F8DD-A2FF-49B3-BC74-7F30B736993E}" type="slidenum">
              <a:rPr lang="en-IN" smtClean="0"/>
              <a:t>‹#›</a:t>
            </a:fld>
            <a:endParaRPr lang="en-IN"/>
          </a:p>
        </p:txBody>
      </p:sp>
    </p:spTree>
    <p:extLst>
      <p:ext uri="{BB962C8B-B14F-4D97-AF65-F5344CB8AC3E}">
        <p14:creationId xmlns:p14="http://schemas.microsoft.com/office/powerpoint/2010/main" val="41453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FEBB51-2FE4-4D17-94CA-2ADA08577C3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67F8DD-A2FF-49B3-BC74-7F30B736993E}" type="slidenum">
              <a:rPr lang="en-IN" smtClean="0"/>
              <a:t>‹#›</a:t>
            </a:fld>
            <a:endParaRPr lang="en-IN"/>
          </a:p>
        </p:txBody>
      </p:sp>
    </p:spTree>
    <p:extLst>
      <p:ext uri="{BB962C8B-B14F-4D97-AF65-F5344CB8AC3E}">
        <p14:creationId xmlns:p14="http://schemas.microsoft.com/office/powerpoint/2010/main" val="3233777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FEBB51-2FE4-4D17-94CA-2ADA08577C3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67F8DD-A2FF-49B3-BC74-7F30B736993E}" type="slidenum">
              <a:rPr lang="en-IN" smtClean="0"/>
              <a:t>‹#›</a:t>
            </a:fld>
            <a:endParaRPr lang="en-IN"/>
          </a:p>
        </p:txBody>
      </p:sp>
    </p:spTree>
    <p:extLst>
      <p:ext uri="{BB962C8B-B14F-4D97-AF65-F5344CB8AC3E}">
        <p14:creationId xmlns:p14="http://schemas.microsoft.com/office/powerpoint/2010/main" val="1290136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EBB51-2FE4-4D17-94CA-2ADA08577C38}"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67F8DD-A2FF-49B3-BC74-7F30B736993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54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FEBB51-2FE4-4D17-94CA-2ADA08577C38}"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67F8DD-A2FF-49B3-BC74-7F30B736993E}" type="slidenum">
              <a:rPr lang="en-IN" smtClean="0"/>
              <a:t>‹#›</a:t>
            </a:fld>
            <a:endParaRPr lang="en-IN"/>
          </a:p>
        </p:txBody>
      </p:sp>
    </p:spTree>
    <p:extLst>
      <p:ext uri="{BB962C8B-B14F-4D97-AF65-F5344CB8AC3E}">
        <p14:creationId xmlns:p14="http://schemas.microsoft.com/office/powerpoint/2010/main" val="252702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FEBB51-2FE4-4D17-94CA-2ADA08577C38}" type="datetimeFigureOut">
              <a:rPr lang="en-IN" smtClean="0"/>
              <a:t>13-04-2022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167F8DD-A2FF-49B3-BC74-7F30B736993E}" type="slidenum">
              <a:rPr lang="en-IN" smtClean="0"/>
              <a:t>‹#›</a:t>
            </a:fld>
            <a:endParaRPr lang="en-IN"/>
          </a:p>
        </p:txBody>
      </p:sp>
    </p:spTree>
    <p:extLst>
      <p:ext uri="{BB962C8B-B14F-4D97-AF65-F5344CB8AC3E}">
        <p14:creationId xmlns:p14="http://schemas.microsoft.com/office/powerpoint/2010/main" val="2127281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FEBB51-2FE4-4D17-94CA-2ADA08577C38}" type="datetimeFigureOut">
              <a:rPr lang="en-IN" smtClean="0"/>
              <a:t>13-04-2022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67F8DD-A2FF-49B3-BC74-7F30B736993E}" type="slidenum">
              <a:rPr lang="en-IN" smtClean="0"/>
              <a:t>‹#›</a:t>
            </a:fld>
            <a:endParaRPr lang="en-IN"/>
          </a:p>
        </p:txBody>
      </p:sp>
    </p:spTree>
    <p:extLst>
      <p:ext uri="{BB962C8B-B14F-4D97-AF65-F5344CB8AC3E}">
        <p14:creationId xmlns:p14="http://schemas.microsoft.com/office/powerpoint/2010/main" val="26225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7FEBB51-2FE4-4D17-94CA-2ADA08577C38}" type="datetimeFigureOut">
              <a:rPr lang="en-IN" smtClean="0"/>
              <a:t>13-04-2022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167F8DD-A2FF-49B3-BC74-7F30B736993E}" type="slidenum">
              <a:rPr lang="en-IN" smtClean="0"/>
              <a:t>‹#›</a:t>
            </a:fld>
            <a:endParaRPr lang="en-IN"/>
          </a:p>
        </p:txBody>
      </p:sp>
    </p:spTree>
    <p:extLst>
      <p:ext uri="{BB962C8B-B14F-4D97-AF65-F5344CB8AC3E}">
        <p14:creationId xmlns:p14="http://schemas.microsoft.com/office/powerpoint/2010/main" val="2421327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7FEBB51-2FE4-4D17-94CA-2ADA08577C38}" type="datetimeFigureOut">
              <a:rPr lang="en-IN" smtClean="0"/>
              <a:t>13-04-2022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167F8DD-A2FF-49B3-BC74-7F30B736993E}" type="slidenum">
              <a:rPr lang="en-IN" smtClean="0"/>
              <a:t>‹#›</a:t>
            </a:fld>
            <a:endParaRPr lang="en-IN"/>
          </a:p>
        </p:txBody>
      </p:sp>
    </p:spTree>
    <p:extLst>
      <p:ext uri="{BB962C8B-B14F-4D97-AF65-F5344CB8AC3E}">
        <p14:creationId xmlns:p14="http://schemas.microsoft.com/office/powerpoint/2010/main" val="96349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FEBB51-2FE4-4D17-94CA-2ADA08577C38}"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67F8DD-A2FF-49B3-BC74-7F30B736993E}" type="slidenum">
              <a:rPr lang="en-IN" smtClean="0"/>
              <a:t>‹#›</a:t>
            </a:fld>
            <a:endParaRPr lang="en-IN"/>
          </a:p>
        </p:txBody>
      </p:sp>
    </p:spTree>
    <p:extLst>
      <p:ext uri="{BB962C8B-B14F-4D97-AF65-F5344CB8AC3E}">
        <p14:creationId xmlns:p14="http://schemas.microsoft.com/office/powerpoint/2010/main" val="2900964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7FEBB51-2FE4-4D17-94CA-2ADA08577C38}" type="datetimeFigureOut">
              <a:rPr lang="en-IN" smtClean="0"/>
              <a:t>13-04-2022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167F8DD-A2FF-49B3-BC74-7F30B736993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838780"/>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hyperlink" Target="https://www.geeksforgeeks.org/project-idea-road-accident-safety-system/" TargetMode="External"/><Relationship Id="rId1" Type="http://schemas.openxmlformats.org/officeDocument/2006/relationships/slideLayout" Target="../slideLayouts/slideLayout6.xml"/><Relationship Id="rId5" Type="http://schemas.openxmlformats.org/officeDocument/2006/relationships/hyperlink" Target="https://www.bing.com/search?q=wikipedia&amp;qs=OS&amp;pq=ikipedia&amp;sc=8-8&amp;cvid=90CB7CE2D2E448FCBD210AED014E0208&amp;FORM=QBRE&amp;sp=1" TargetMode="External"/><Relationship Id="rId4" Type="http://schemas.openxmlformats.org/officeDocument/2006/relationships/hyperlink" Target="https://stackoverflow.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a:extLst>
              <a:ext uri="{FF2B5EF4-FFF2-40B4-BE49-F238E27FC236}">
                <a16:creationId xmlns:a16="http://schemas.microsoft.com/office/drawing/2014/main" xmlns="" id="{86D31081-F0BE-4CD0-9858-20CB2CDB7D8A}"/>
              </a:ext>
            </a:extLst>
          </p:cNvPr>
          <p:cNvSpPr txBox="1"/>
          <p:nvPr/>
        </p:nvSpPr>
        <p:spPr>
          <a:xfrm>
            <a:off x="2920566" y="464195"/>
            <a:ext cx="6143717"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atin typeface="Times New Roman" pitchFamily="18" charset="0"/>
                <a:cs typeface="Times New Roman" pitchFamily="18" charset="0"/>
              </a:rPr>
              <a:t>INSTITUTE OF ADVANCED COMPUTING AND SOFTWARE DEVELOPEMENT</a:t>
            </a:r>
          </a:p>
        </p:txBody>
      </p:sp>
      <p:sp>
        <p:nvSpPr>
          <p:cNvPr id="13" name="TextBox 12">
            <a:extLst>
              <a:ext uri="{FF2B5EF4-FFF2-40B4-BE49-F238E27FC236}">
                <a16:creationId xmlns:a16="http://schemas.microsoft.com/office/drawing/2014/main" xmlns="" id="{E0685236-872B-48B6-9994-4A7E74C9116B}"/>
              </a:ext>
            </a:extLst>
          </p:cNvPr>
          <p:cNvSpPr txBox="1"/>
          <p:nvPr/>
        </p:nvSpPr>
        <p:spPr>
          <a:xfrm>
            <a:off x="4665895" y="3695447"/>
            <a:ext cx="2653055"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Project Mentor</a:t>
            </a:r>
          </a:p>
          <a:p>
            <a:pPr algn="ctr"/>
            <a:r>
              <a:rPr lang="en-US" b="1" dirty="0">
                <a:latin typeface="Times New Roman" panose="02020603050405020304" pitchFamily="18" charset="0"/>
                <a:cs typeface="Times New Roman" panose="02020603050405020304" pitchFamily="18" charset="0"/>
              </a:rPr>
              <a:t>Mr. Kashinath Patil</a:t>
            </a:r>
            <a:endParaRPr lang="en-IN" b="1" dirty="0">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xmlns="" id="{5573F75F-57B7-450A-B32B-DCD59FE7B2D9}"/>
              </a:ext>
            </a:extLst>
          </p:cNvPr>
          <p:cNvSpPr>
            <a:spLocks noGrp="1"/>
          </p:cNvSpPr>
          <p:nvPr/>
        </p:nvSpPr>
        <p:spPr>
          <a:xfrm>
            <a:off x="2388088" y="4604789"/>
            <a:ext cx="7208667" cy="1789016"/>
          </a:xfrm>
          <a:prstGeom prst="rect">
            <a:avLst/>
          </a:prstGeom>
        </p:spPr>
        <p:txBody>
          <a:bodyPr vert="horz">
            <a:no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pPr algn="ctr"/>
            <a:r>
              <a:rPr lang="en-US" dirty="0">
                <a:solidFill>
                  <a:schemeClr val="tx1"/>
                </a:solidFill>
                <a:latin typeface="Times New Roman" pitchFamily="18" charset="0"/>
                <a:cs typeface="Times New Roman" pitchFamily="18" charset="0"/>
              </a:rPr>
              <a:t>Project By</a:t>
            </a:r>
          </a:p>
          <a:p>
            <a:pPr algn="ctr"/>
            <a:r>
              <a:rPr lang="en-US" dirty="0">
                <a:solidFill>
                  <a:schemeClr val="tx1"/>
                </a:solidFill>
                <a:latin typeface="Times New Roman" pitchFamily="18" charset="0"/>
                <a:cs typeface="Times New Roman" pitchFamily="18" charset="0"/>
              </a:rPr>
              <a:t>Mukesh </a:t>
            </a:r>
            <a:r>
              <a:rPr lang="en-US" dirty="0" err="1">
                <a:solidFill>
                  <a:schemeClr val="tx1"/>
                </a:solidFill>
                <a:latin typeface="Times New Roman" pitchFamily="18" charset="0"/>
                <a:cs typeface="Times New Roman" pitchFamily="18" charset="0"/>
              </a:rPr>
              <a:t>Dhadekar</a:t>
            </a:r>
            <a:r>
              <a:rPr lang="en-US" dirty="0">
                <a:solidFill>
                  <a:schemeClr val="tx1"/>
                </a:solidFill>
                <a:latin typeface="Times New Roman" pitchFamily="18" charset="0"/>
                <a:cs typeface="Times New Roman" pitchFamily="18" charset="0"/>
              </a:rPr>
              <a:t> (219057)                  </a:t>
            </a:r>
          </a:p>
          <a:p>
            <a:pPr algn="ctr"/>
            <a:r>
              <a:rPr lang="en-US" dirty="0">
                <a:solidFill>
                  <a:schemeClr val="tx1"/>
                </a:solidFill>
                <a:latin typeface="Times New Roman" pitchFamily="18" charset="0"/>
                <a:cs typeface="Times New Roman" pitchFamily="18" charset="0"/>
              </a:rPr>
              <a:t>Suraj Biradar (219049)</a:t>
            </a:r>
          </a:p>
          <a:p>
            <a:pPr algn="ctr"/>
            <a:endParaRPr lang="en-US" sz="2400" dirty="0"/>
          </a:p>
        </p:txBody>
      </p:sp>
      <p:sp>
        <p:nvSpPr>
          <p:cNvPr id="15" name="TextBox 14">
            <a:extLst>
              <a:ext uri="{FF2B5EF4-FFF2-40B4-BE49-F238E27FC236}">
                <a16:creationId xmlns:a16="http://schemas.microsoft.com/office/drawing/2014/main" xmlns="" id="{E793393A-A985-4E71-B9A0-2164B63DD312}"/>
              </a:ext>
            </a:extLst>
          </p:cNvPr>
          <p:cNvSpPr txBox="1"/>
          <p:nvPr/>
        </p:nvSpPr>
        <p:spPr>
          <a:xfrm>
            <a:off x="2646315" y="3110672"/>
            <a:ext cx="6417968" cy="584775"/>
          </a:xfrm>
          <a:prstGeom prst="rect">
            <a:avLst/>
          </a:prstGeom>
          <a:noFill/>
        </p:spPr>
        <p:txBody>
          <a:bodyPr wrap="square" rtlCol="0">
            <a:spAutoFit/>
          </a:bodyPr>
          <a:lstStyle/>
          <a:p>
            <a:pPr algn="ctr"/>
            <a:r>
              <a:rPr lang="en-IN" sz="3200" b="1" dirty="0" smtClean="0">
                <a:latin typeface="Times New Roman" panose="02020603050405020304" pitchFamily="18" charset="0"/>
                <a:cs typeface="Times New Roman" panose="02020603050405020304" pitchFamily="18" charset="0"/>
              </a:rPr>
              <a:t>Online Bus Booking </a:t>
            </a:r>
            <a:r>
              <a:rPr lang="en-US" sz="3200" b="1" dirty="0" smtClean="0">
                <a:latin typeface="Times New Roman" panose="02020603050405020304" pitchFamily="18" charset="0"/>
                <a:cs typeface="Times New Roman" panose="02020603050405020304" pitchFamily="18" charset="0"/>
              </a:rPr>
              <a:t>System </a:t>
            </a:r>
            <a:endParaRPr lang="en-IN" sz="3200" b="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924" y="122419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08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A665F5-04FF-4ADD-8190-B5AD3C496F8F}"/>
              </a:ext>
            </a:extLst>
          </p:cNvPr>
          <p:cNvSpPr>
            <a:spLocks noGrp="1"/>
          </p:cNvSpPr>
          <p:nvPr>
            <p:ph type="title"/>
          </p:nvPr>
        </p:nvSpPr>
        <p:spPr/>
        <p:txBody>
          <a:bodyPr/>
          <a:lstStyle/>
          <a:p>
            <a:r>
              <a:rPr lang="en-IN" b="1" dirty="0"/>
              <a:t>Modules </a:t>
            </a:r>
          </a:p>
        </p:txBody>
      </p:sp>
      <p:graphicFrame>
        <p:nvGraphicFramePr>
          <p:cNvPr id="13" name="Content Placeholder 12">
            <a:extLst>
              <a:ext uri="{FF2B5EF4-FFF2-40B4-BE49-F238E27FC236}">
                <a16:creationId xmlns:a16="http://schemas.microsoft.com/office/drawing/2014/main" xmlns="" id="{48F5C8EA-CAA2-450A-AE01-2FDCB2A9FBAD}"/>
              </a:ext>
            </a:extLst>
          </p:cNvPr>
          <p:cNvGraphicFramePr>
            <a:graphicFrameLocks noGrp="1"/>
          </p:cNvGraphicFramePr>
          <p:nvPr>
            <p:ph idx="1"/>
            <p:extLst>
              <p:ext uri="{D42A27DB-BD31-4B8C-83A1-F6EECF244321}">
                <p14:modId xmlns:p14="http://schemas.microsoft.com/office/powerpoint/2010/main" val="62864339"/>
              </p:ext>
            </p:extLst>
          </p:nvPr>
        </p:nvGraphicFramePr>
        <p:xfrm>
          <a:off x="2525387" y="2342616"/>
          <a:ext cx="7478626" cy="3184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6525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FB3EF7A3-C133-4072-AECE-ABC326A11044}"/>
              </a:ext>
            </a:extLst>
          </p:cNvPr>
          <p:cNvSpPr txBox="1"/>
          <p:nvPr/>
        </p:nvSpPr>
        <p:spPr>
          <a:xfrm>
            <a:off x="3896628" y="2505670"/>
            <a:ext cx="4398744"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Screenshots...</a:t>
            </a:r>
          </a:p>
        </p:txBody>
      </p:sp>
    </p:spTree>
    <p:extLst>
      <p:ext uri="{BB962C8B-B14F-4D97-AF65-F5344CB8AC3E}">
        <p14:creationId xmlns:p14="http://schemas.microsoft.com/office/powerpoint/2010/main" val="1301590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A1CD6-14B6-423A-BD87-D3B72235ED07}"/>
              </a:ext>
            </a:extLst>
          </p:cNvPr>
          <p:cNvSpPr>
            <a:spLocks noGrp="1"/>
          </p:cNvSpPr>
          <p:nvPr>
            <p:ph type="title"/>
          </p:nvPr>
        </p:nvSpPr>
        <p:spPr>
          <a:xfrm>
            <a:off x="269508" y="5825691"/>
            <a:ext cx="10113645" cy="822960"/>
          </a:xfrm>
        </p:spPr>
        <p:txBody>
          <a:bodyPr/>
          <a:lstStyle/>
          <a:p>
            <a:r>
              <a:rPr lang="en-IN" dirty="0"/>
              <a:t>Home page</a:t>
            </a:r>
          </a:p>
        </p:txBody>
      </p:sp>
      <p:sp>
        <p:nvSpPr>
          <p:cNvPr id="3" name="Picture Placeholder 2">
            <a:extLst>
              <a:ext uri="{FF2B5EF4-FFF2-40B4-BE49-F238E27FC236}">
                <a16:creationId xmlns:a16="http://schemas.microsoft.com/office/drawing/2014/main" xmlns="" id="{B406B656-7733-4AF4-8AC2-05113A8BCF69}"/>
              </a:ext>
            </a:extLst>
          </p:cNvPr>
          <p:cNvSpPr>
            <a:spLocks noGrp="1"/>
          </p:cNvSpPr>
          <p:nvPr>
            <p:ph type="pic" idx="1"/>
          </p:nvPr>
        </p:nvSpPr>
        <p:spPr/>
      </p:sp>
      <p:pic>
        <p:nvPicPr>
          <p:cNvPr id="5" name="Picture 4"/>
          <p:cNvPicPr/>
          <p:nvPr/>
        </p:nvPicPr>
        <p:blipFill>
          <a:blip r:embed="rId2"/>
          <a:stretch>
            <a:fillRect/>
          </a:stretch>
        </p:blipFill>
        <p:spPr>
          <a:xfrm>
            <a:off x="15" y="0"/>
            <a:ext cx="12191985" cy="6017342"/>
          </a:xfrm>
          <a:prstGeom prst="rect">
            <a:avLst/>
          </a:prstGeom>
        </p:spPr>
      </p:pic>
    </p:spTree>
    <p:extLst>
      <p:ext uri="{BB962C8B-B14F-4D97-AF65-F5344CB8AC3E}">
        <p14:creationId xmlns:p14="http://schemas.microsoft.com/office/powerpoint/2010/main" val="493565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48207-284B-4C85-B333-4FB482103C3C}"/>
              </a:ext>
            </a:extLst>
          </p:cNvPr>
          <p:cNvSpPr>
            <a:spLocks noGrp="1"/>
          </p:cNvSpPr>
          <p:nvPr>
            <p:ph type="title"/>
          </p:nvPr>
        </p:nvSpPr>
        <p:spPr>
          <a:xfrm>
            <a:off x="317634" y="5835316"/>
            <a:ext cx="10113645" cy="822960"/>
          </a:xfrm>
        </p:spPr>
        <p:txBody>
          <a:bodyPr/>
          <a:lstStyle/>
          <a:p>
            <a:r>
              <a:rPr lang="en-US" dirty="0" smtClean="0"/>
              <a:t>Registration page For New  user creation </a:t>
            </a:r>
            <a:endParaRPr lang="en-IN" dirty="0"/>
          </a:p>
        </p:txBody>
      </p:sp>
      <p:sp>
        <p:nvSpPr>
          <p:cNvPr id="12" name="Picture Placeholder 11">
            <a:extLst>
              <a:ext uri="{FF2B5EF4-FFF2-40B4-BE49-F238E27FC236}">
                <a16:creationId xmlns:a16="http://schemas.microsoft.com/office/drawing/2014/main" xmlns="" id="{D2223ACB-16CF-49C3-99A4-506F06687D67}"/>
              </a:ext>
            </a:extLst>
          </p:cNvPr>
          <p:cNvSpPr>
            <a:spLocks noGrp="1"/>
          </p:cNvSpPr>
          <p:nvPr>
            <p:ph type="pic" idx="1"/>
          </p:nvPr>
        </p:nvSpPr>
        <p:spPr/>
      </p:sp>
      <p:pic>
        <p:nvPicPr>
          <p:cNvPr id="5" name="Picture 4"/>
          <p:cNvPicPr/>
          <p:nvPr/>
        </p:nvPicPr>
        <p:blipFill>
          <a:blip r:embed="rId2"/>
          <a:stretch>
            <a:fillRect/>
          </a:stretch>
        </p:blipFill>
        <p:spPr>
          <a:xfrm>
            <a:off x="14" y="-1"/>
            <a:ext cx="12191986" cy="6046839"/>
          </a:xfrm>
          <a:prstGeom prst="rect">
            <a:avLst/>
          </a:prstGeom>
        </p:spPr>
      </p:pic>
    </p:spTree>
    <p:extLst>
      <p:ext uri="{BB962C8B-B14F-4D97-AF65-F5344CB8AC3E}">
        <p14:creationId xmlns:p14="http://schemas.microsoft.com/office/powerpoint/2010/main" val="1958679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74305C-8733-437B-8FF2-23016AC620CB}"/>
              </a:ext>
            </a:extLst>
          </p:cNvPr>
          <p:cNvSpPr>
            <a:spLocks noGrp="1"/>
          </p:cNvSpPr>
          <p:nvPr>
            <p:ph type="title"/>
          </p:nvPr>
        </p:nvSpPr>
        <p:spPr>
          <a:xfrm>
            <a:off x="279133" y="5909912"/>
            <a:ext cx="10113645" cy="822960"/>
          </a:xfrm>
        </p:spPr>
        <p:txBody>
          <a:bodyPr/>
          <a:lstStyle/>
          <a:p>
            <a:r>
              <a:rPr lang="en-IN" dirty="0" smtClean="0"/>
              <a:t>Admin Login</a:t>
            </a:r>
            <a:endParaRPr lang="en-IN" dirty="0"/>
          </a:p>
        </p:txBody>
      </p:sp>
      <p:sp>
        <p:nvSpPr>
          <p:cNvPr id="8" name="Picture Placeholder 7">
            <a:extLst>
              <a:ext uri="{FF2B5EF4-FFF2-40B4-BE49-F238E27FC236}">
                <a16:creationId xmlns:a16="http://schemas.microsoft.com/office/drawing/2014/main" xmlns="" id="{60C037A4-8308-4BF1-8D6B-9BB259B8B859}"/>
              </a:ext>
            </a:extLst>
          </p:cNvPr>
          <p:cNvSpPr>
            <a:spLocks noGrp="1"/>
          </p:cNvSpPr>
          <p:nvPr>
            <p:ph type="pic" idx="1"/>
          </p:nvPr>
        </p:nvSpPr>
        <p:spPr/>
      </p:sp>
      <p:pic>
        <p:nvPicPr>
          <p:cNvPr id="3" name="Picture 2"/>
          <p:cNvPicPr>
            <a:picLocks noChangeAspect="1"/>
          </p:cNvPicPr>
          <p:nvPr/>
        </p:nvPicPr>
        <p:blipFill>
          <a:blip r:embed="rId2"/>
          <a:stretch>
            <a:fillRect/>
          </a:stretch>
        </p:blipFill>
        <p:spPr>
          <a:xfrm>
            <a:off x="15" y="-1"/>
            <a:ext cx="12191985" cy="6076335"/>
          </a:xfrm>
          <a:prstGeom prst="rect">
            <a:avLst/>
          </a:prstGeom>
        </p:spPr>
      </p:pic>
    </p:spTree>
    <p:extLst>
      <p:ext uri="{BB962C8B-B14F-4D97-AF65-F5344CB8AC3E}">
        <p14:creationId xmlns:p14="http://schemas.microsoft.com/office/powerpoint/2010/main" val="57961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FB3EF7A3-C133-4072-AECE-ABC326A11044}"/>
              </a:ext>
            </a:extLst>
          </p:cNvPr>
          <p:cNvSpPr txBox="1"/>
          <p:nvPr/>
        </p:nvSpPr>
        <p:spPr>
          <a:xfrm>
            <a:off x="1384300" y="2505670"/>
            <a:ext cx="6911072" cy="1754326"/>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Administrator view</a:t>
            </a:r>
          </a:p>
          <a:p>
            <a:r>
              <a:rPr lang="en-IN" sz="5400" dirty="0">
                <a:latin typeface="Times New Roman" panose="02020603050405020304" pitchFamily="18" charset="0"/>
                <a:cs typeface="Times New Roman" panose="02020603050405020304" pitchFamily="18" charset="0"/>
              </a:rPr>
              <a:t>Screenshots...</a:t>
            </a:r>
          </a:p>
        </p:txBody>
      </p:sp>
    </p:spTree>
    <p:extLst>
      <p:ext uri="{BB962C8B-B14F-4D97-AF65-F5344CB8AC3E}">
        <p14:creationId xmlns:p14="http://schemas.microsoft.com/office/powerpoint/2010/main" val="4204895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92373C-EB48-4962-B4FC-87AF264A7EE6}"/>
              </a:ext>
            </a:extLst>
          </p:cNvPr>
          <p:cNvSpPr>
            <a:spLocks noGrp="1"/>
          </p:cNvSpPr>
          <p:nvPr>
            <p:ph type="title"/>
          </p:nvPr>
        </p:nvSpPr>
        <p:spPr>
          <a:xfrm>
            <a:off x="96253" y="6061585"/>
            <a:ext cx="10113645" cy="683317"/>
          </a:xfrm>
        </p:spPr>
        <p:txBody>
          <a:bodyPr/>
          <a:lstStyle/>
          <a:p>
            <a:r>
              <a:rPr lang="en-IN" dirty="0" smtClean="0"/>
              <a:t>Adding Bus </a:t>
            </a:r>
            <a:r>
              <a:rPr lang="en-US" dirty="0" smtClean="0"/>
              <a:t>Details </a:t>
            </a:r>
            <a:endParaRPr lang="en-IN" dirty="0"/>
          </a:p>
        </p:txBody>
      </p:sp>
      <p:sp>
        <p:nvSpPr>
          <p:cNvPr id="14" name="Picture Placeholder 13"/>
          <p:cNvSpPr>
            <a:spLocks noGrp="1"/>
          </p:cNvSpPr>
          <p:nvPr>
            <p:ph type="pic" idx="1"/>
          </p:nvPr>
        </p:nvSpPr>
        <p:spPr/>
      </p:sp>
      <p:pic>
        <p:nvPicPr>
          <p:cNvPr id="16" name="Picture 15"/>
          <p:cNvPicPr/>
          <p:nvPr/>
        </p:nvPicPr>
        <p:blipFill>
          <a:blip r:embed="rId2"/>
          <a:stretch>
            <a:fillRect/>
          </a:stretch>
        </p:blipFill>
        <p:spPr>
          <a:xfrm>
            <a:off x="16" y="0"/>
            <a:ext cx="12191984" cy="5914103"/>
          </a:xfrm>
          <a:prstGeom prst="rect">
            <a:avLst/>
          </a:prstGeom>
        </p:spPr>
      </p:pic>
    </p:spTree>
    <p:extLst>
      <p:ext uri="{BB962C8B-B14F-4D97-AF65-F5344CB8AC3E}">
        <p14:creationId xmlns:p14="http://schemas.microsoft.com/office/powerpoint/2010/main" val="3172691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8B221F-CC15-4A5A-AC2F-DDA213AB422E}"/>
              </a:ext>
            </a:extLst>
          </p:cNvPr>
          <p:cNvSpPr>
            <a:spLocks noGrp="1"/>
          </p:cNvSpPr>
          <p:nvPr>
            <p:ph type="title"/>
          </p:nvPr>
        </p:nvSpPr>
        <p:spPr>
          <a:xfrm>
            <a:off x="163630" y="5864191"/>
            <a:ext cx="10113645" cy="822960"/>
          </a:xfrm>
        </p:spPr>
        <p:txBody>
          <a:bodyPr/>
          <a:lstStyle/>
          <a:p>
            <a:r>
              <a:rPr lang="en-IN" dirty="0" smtClean="0"/>
              <a:t>Route </a:t>
            </a:r>
            <a:r>
              <a:rPr lang="en-US" dirty="0" smtClean="0"/>
              <a:t>Details </a:t>
            </a:r>
            <a:endParaRPr lang="en-IN" dirty="0"/>
          </a:p>
        </p:txBody>
      </p:sp>
      <p:pic>
        <p:nvPicPr>
          <p:cNvPr id="13" name="Picture 12"/>
          <p:cNvPicPr>
            <a:picLocks noChangeAspect="1"/>
          </p:cNvPicPr>
          <p:nvPr/>
        </p:nvPicPr>
        <p:blipFill>
          <a:blip r:embed="rId2"/>
          <a:stretch>
            <a:fillRect/>
          </a:stretch>
        </p:blipFill>
        <p:spPr>
          <a:xfrm>
            <a:off x="1" y="0"/>
            <a:ext cx="12192000" cy="6105832"/>
          </a:xfrm>
          <a:prstGeom prst="rect">
            <a:avLst/>
          </a:prstGeom>
        </p:spPr>
      </p:pic>
    </p:spTree>
    <p:extLst>
      <p:ext uri="{BB962C8B-B14F-4D97-AF65-F5344CB8AC3E}">
        <p14:creationId xmlns:p14="http://schemas.microsoft.com/office/powerpoint/2010/main" val="217220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73"/>
            <a:ext cx="12192000" cy="6064276"/>
          </a:xfrm>
          <a:prstGeom prst="rect">
            <a:avLst/>
          </a:prstGeom>
        </p:spPr>
      </p:pic>
      <p:sp>
        <p:nvSpPr>
          <p:cNvPr id="7" name="Title 1">
            <a:extLst>
              <a:ext uri="{FF2B5EF4-FFF2-40B4-BE49-F238E27FC236}">
                <a16:creationId xmlns:a16="http://schemas.microsoft.com/office/drawing/2014/main" xmlns="" id="{1774305C-8733-437B-8FF2-23016AC620CB}"/>
              </a:ext>
            </a:extLst>
          </p:cNvPr>
          <p:cNvSpPr>
            <a:spLocks noGrp="1"/>
          </p:cNvSpPr>
          <p:nvPr>
            <p:ph type="title"/>
          </p:nvPr>
        </p:nvSpPr>
        <p:spPr>
          <a:xfrm>
            <a:off x="279133" y="5909912"/>
            <a:ext cx="10113645" cy="822960"/>
          </a:xfrm>
        </p:spPr>
        <p:txBody>
          <a:bodyPr/>
          <a:lstStyle/>
          <a:p>
            <a:r>
              <a:rPr lang="en-IN" dirty="0" smtClean="0"/>
              <a:t>Adding Boarding Point</a:t>
            </a:r>
            <a:r>
              <a:rPr lang="en-US" dirty="0" smtClean="0"/>
              <a:t> </a:t>
            </a:r>
            <a:endParaRPr lang="en-IN" dirty="0"/>
          </a:p>
        </p:txBody>
      </p:sp>
    </p:spTree>
    <p:extLst>
      <p:ext uri="{BB962C8B-B14F-4D97-AF65-F5344CB8AC3E}">
        <p14:creationId xmlns:p14="http://schemas.microsoft.com/office/powerpoint/2010/main" val="2041947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
            <a:ext cx="12192000" cy="6061585"/>
          </a:xfrm>
          <a:prstGeom prst="rect">
            <a:avLst/>
          </a:prstGeom>
        </p:spPr>
      </p:pic>
      <p:sp>
        <p:nvSpPr>
          <p:cNvPr id="6" name="Title 1">
            <a:extLst>
              <a:ext uri="{FF2B5EF4-FFF2-40B4-BE49-F238E27FC236}">
                <a16:creationId xmlns:a16="http://schemas.microsoft.com/office/drawing/2014/main" xmlns="" id="{9892373C-EB48-4962-B4FC-87AF264A7EE6}"/>
              </a:ext>
            </a:extLst>
          </p:cNvPr>
          <p:cNvSpPr>
            <a:spLocks noGrp="1"/>
          </p:cNvSpPr>
          <p:nvPr>
            <p:ph type="title"/>
          </p:nvPr>
        </p:nvSpPr>
        <p:spPr>
          <a:xfrm>
            <a:off x="96253" y="6061585"/>
            <a:ext cx="10113645" cy="683317"/>
          </a:xfrm>
        </p:spPr>
        <p:txBody>
          <a:bodyPr/>
          <a:lstStyle/>
          <a:p>
            <a:r>
              <a:rPr lang="en-IN" dirty="0" smtClean="0"/>
              <a:t>Bus </a:t>
            </a:r>
            <a:r>
              <a:rPr lang="en-US" dirty="0" smtClean="0"/>
              <a:t>Details Report </a:t>
            </a:r>
            <a:endParaRPr lang="en-IN" dirty="0"/>
          </a:p>
        </p:txBody>
      </p:sp>
    </p:spTree>
    <p:extLst>
      <p:ext uri="{BB962C8B-B14F-4D97-AF65-F5344CB8AC3E}">
        <p14:creationId xmlns:p14="http://schemas.microsoft.com/office/powerpoint/2010/main" val="116299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B277FB-8494-47B6-A70D-CA473E5D212C}"/>
              </a:ext>
            </a:extLst>
          </p:cNvPr>
          <p:cNvSpPr>
            <a:spLocks noGrp="1"/>
          </p:cNvSpPr>
          <p:nvPr>
            <p:ph type="title"/>
          </p:nvPr>
        </p:nvSpPr>
        <p:spPr/>
        <p:txBody>
          <a:bodyPr/>
          <a:lstStyle/>
          <a:p>
            <a:r>
              <a:rPr lang="en-IN" b="1" dirty="0"/>
              <a:t>Introduction</a:t>
            </a:r>
          </a:p>
        </p:txBody>
      </p:sp>
      <p:sp>
        <p:nvSpPr>
          <p:cNvPr id="3" name="Content Placeholder 2">
            <a:extLst>
              <a:ext uri="{FF2B5EF4-FFF2-40B4-BE49-F238E27FC236}">
                <a16:creationId xmlns:a16="http://schemas.microsoft.com/office/drawing/2014/main" xmlns="" id="{8D4235D5-07B8-498D-AA67-57E48E8FEDE8}"/>
              </a:ext>
            </a:extLst>
          </p:cNvPr>
          <p:cNvSpPr>
            <a:spLocks noGrp="1"/>
          </p:cNvSpPr>
          <p:nvPr>
            <p:ph idx="1"/>
          </p:nvPr>
        </p:nvSpPr>
        <p:spPr>
          <a:xfrm>
            <a:off x="1097279" y="1845734"/>
            <a:ext cx="10404909" cy="4023360"/>
          </a:xfrm>
        </p:spPr>
        <p:txBody>
          <a:bodyPr>
            <a:normAutofit/>
          </a:bodyPr>
          <a:lstStyle/>
          <a:p>
            <a:pPr marL="0" indent="0" algn="just">
              <a:lnSpc>
                <a:spcPct val="150000"/>
              </a:lnSpc>
              <a:spcBef>
                <a:spcPts val="0"/>
              </a:spcBef>
              <a:spcAft>
                <a:spcPts val="0"/>
              </a:spcAft>
              <a:buNone/>
            </a:pPr>
            <a:r>
              <a:rPr lang="en-US" sz="1800" kern="1800" spc="10" dirty="0">
                <a:solidFill>
                  <a:srgbClr val="2C2C2E"/>
                </a:solidFill>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50000"/>
              </a:lnSpc>
              <a:spcBef>
                <a:spcPts val="0"/>
              </a:spcBef>
              <a:spcAft>
                <a:spcPts val="0"/>
              </a:spcAft>
              <a:buNone/>
            </a:pPr>
            <a:r>
              <a:rPr lang="en-US" sz="1800" kern="1800" spc="10" dirty="0">
                <a:solidFill>
                  <a:srgbClr val="2C2C2E"/>
                </a:solidFill>
                <a:latin typeface="Times New Roman" panose="02020603050405020304" pitchFamily="18" charset="0"/>
                <a:ea typeface="Calibri" panose="020F0502020204030204" pitchFamily="34" charset="0"/>
                <a:cs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ost of the people are buying tickets offline, by visiting the counters of that particular company and getting into queues and paying through cash system and hence wasting time and having money exchange problem and taking into consideration this things online bus booking system takes into consideration that we will provide online ticket without having problem of time getting wasted and using the system of online payment they solve the problem money exchange and carrying cash along with them and we have also provided some of the additional facilities like bus enquiry, ticket enquiry etc.</a:t>
            </a:r>
            <a:endParaRPr lang="en-US" sz="1800" kern="1800" spc="10" dirty="0">
              <a:solidFill>
                <a:srgbClr val="2C2C2E"/>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399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74"/>
            <a:ext cx="12192000" cy="6038518"/>
          </a:xfrm>
          <a:prstGeom prst="rect">
            <a:avLst/>
          </a:prstGeom>
        </p:spPr>
      </p:pic>
      <p:sp>
        <p:nvSpPr>
          <p:cNvPr id="6" name="Title 1">
            <a:extLst>
              <a:ext uri="{FF2B5EF4-FFF2-40B4-BE49-F238E27FC236}">
                <a16:creationId xmlns:a16="http://schemas.microsoft.com/office/drawing/2014/main" xmlns="" id="{1774305C-8733-437B-8FF2-23016AC620CB}"/>
              </a:ext>
            </a:extLst>
          </p:cNvPr>
          <p:cNvSpPr>
            <a:spLocks noGrp="1"/>
          </p:cNvSpPr>
          <p:nvPr>
            <p:ph type="title"/>
          </p:nvPr>
        </p:nvSpPr>
        <p:spPr>
          <a:xfrm>
            <a:off x="279133" y="5909912"/>
            <a:ext cx="10113645" cy="822960"/>
          </a:xfrm>
        </p:spPr>
        <p:txBody>
          <a:bodyPr/>
          <a:lstStyle/>
          <a:p>
            <a:r>
              <a:rPr lang="en-IN" dirty="0" smtClean="0"/>
              <a:t>Adding Bus </a:t>
            </a:r>
            <a:r>
              <a:rPr lang="en-US" dirty="0" smtClean="0"/>
              <a:t>Schedule </a:t>
            </a:r>
            <a:endParaRPr lang="en-IN" dirty="0"/>
          </a:p>
        </p:txBody>
      </p:sp>
    </p:spTree>
    <p:extLst>
      <p:ext uri="{BB962C8B-B14F-4D97-AF65-F5344CB8AC3E}">
        <p14:creationId xmlns:p14="http://schemas.microsoft.com/office/powerpoint/2010/main" val="108216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0" y="-1"/>
            <a:ext cx="12191999" cy="6120581"/>
          </a:xfrm>
          <a:prstGeom prst="rect">
            <a:avLst/>
          </a:prstGeom>
        </p:spPr>
      </p:pic>
      <p:sp>
        <p:nvSpPr>
          <p:cNvPr id="9" name="Title 1">
            <a:extLst>
              <a:ext uri="{FF2B5EF4-FFF2-40B4-BE49-F238E27FC236}">
                <a16:creationId xmlns:a16="http://schemas.microsoft.com/office/drawing/2014/main" xmlns="" id="{1774305C-8733-437B-8FF2-23016AC620CB}"/>
              </a:ext>
            </a:extLst>
          </p:cNvPr>
          <p:cNvSpPr>
            <a:spLocks noGrp="1"/>
          </p:cNvSpPr>
          <p:nvPr>
            <p:ph type="title"/>
          </p:nvPr>
        </p:nvSpPr>
        <p:spPr>
          <a:xfrm>
            <a:off x="279133" y="5909912"/>
            <a:ext cx="10113645" cy="822960"/>
          </a:xfrm>
        </p:spPr>
        <p:txBody>
          <a:bodyPr/>
          <a:lstStyle/>
          <a:p>
            <a:r>
              <a:rPr lang="en-IN" dirty="0" smtClean="0"/>
              <a:t>Booking Report</a:t>
            </a:r>
            <a:endParaRPr lang="en-IN" dirty="0"/>
          </a:p>
        </p:txBody>
      </p:sp>
    </p:spTree>
    <p:extLst>
      <p:ext uri="{BB962C8B-B14F-4D97-AF65-F5344CB8AC3E}">
        <p14:creationId xmlns:p14="http://schemas.microsoft.com/office/powerpoint/2010/main" val="1401064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FB3EF7A3-C133-4072-AECE-ABC326A11044}"/>
              </a:ext>
            </a:extLst>
          </p:cNvPr>
          <p:cNvSpPr txBox="1"/>
          <p:nvPr/>
        </p:nvSpPr>
        <p:spPr>
          <a:xfrm>
            <a:off x="1384300" y="2505670"/>
            <a:ext cx="6911072" cy="1754326"/>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Registered User view</a:t>
            </a:r>
          </a:p>
          <a:p>
            <a:r>
              <a:rPr lang="en-IN" sz="5400" dirty="0">
                <a:latin typeface="Times New Roman" panose="02020603050405020304" pitchFamily="18" charset="0"/>
                <a:cs typeface="Times New Roman" panose="02020603050405020304" pitchFamily="18" charset="0"/>
              </a:rPr>
              <a:t>Screenshots...</a:t>
            </a:r>
          </a:p>
        </p:txBody>
      </p:sp>
    </p:spTree>
    <p:extLst>
      <p:ext uri="{BB962C8B-B14F-4D97-AF65-F5344CB8AC3E}">
        <p14:creationId xmlns:p14="http://schemas.microsoft.com/office/powerpoint/2010/main" val="3627470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DC5C4-0C1F-4B58-853E-2E00EC9ABCF4}"/>
              </a:ext>
            </a:extLst>
          </p:cNvPr>
          <p:cNvSpPr>
            <a:spLocks noGrp="1"/>
          </p:cNvSpPr>
          <p:nvPr>
            <p:ph type="title"/>
          </p:nvPr>
        </p:nvSpPr>
        <p:spPr>
          <a:xfrm>
            <a:off x="182880" y="5811520"/>
            <a:ext cx="10113645" cy="822960"/>
          </a:xfrm>
        </p:spPr>
        <p:txBody>
          <a:bodyPr/>
          <a:lstStyle/>
          <a:p>
            <a:r>
              <a:rPr lang="en-IN" dirty="0"/>
              <a:t>Registered User </a:t>
            </a:r>
            <a:r>
              <a:rPr lang="en-IN" dirty="0" smtClean="0"/>
              <a:t>Login</a:t>
            </a:r>
            <a:endParaRPr lang="en-IN" dirty="0"/>
          </a:p>
        </p:txBody>
      </p:sp>
      <p:pic>
        <p:nvPicPr>
          <p:cNvPr id="3" name="Picture 2"/>
          <p:cNvPicPr>
            <a:picLocks noChangeAspect="1"/>
          </p:cNvPicPr>
          <p:nvPr/>
        </p:nvPicPr>
        <p:blipFill>
          <a:blip r:embed="rId2"/>
          <a:stretch>
            <a:fillRect/>
          </a:stretch>
        </p:blipFill>
        <p:spPr>
          <a:xfrm>
            <a:off x="0" y="1674"/>
            <a:ext cx="12192000" cy="6051396"/>
          </a:xfrm>
          <a:prstGeom prst="rect">
            <a:avLst/>
          </a:prstGeom>
        </p:spPr>
      </p:pic>
    </p:spTree>
    <p:extLst>
      <p:ext uri="{BB962C8B-B14F-4D97-AF65-F5344CB8AC3E}">
        <p14:creationId xmlns:p14="http://schemas.microsoft.com/office/powerpoint/2010/main" val="2819154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DC5C4-0C1F-4B58-853E-2E00EC9ABCF4}"/>
              </a:ext>
            </a:extLst>
          </p:cNvPr>
          <p:cNvSpPr>
            <a:spLocks noGrp="1"/>
          </p:cNvSpPr>
          <p:nvPr>
            <p:ph type="title"/>
          </p:nvPr>
        </p:nvSpPr>
        <p:spPr>
          <a:xfrm>
            <a:off x="182880" y="5811520"/>
            <a:ext cx="10113645" cy="822960"/>
          </a:xfrm>
        </p:spPr>
        <p:txBody>
          <a:bodyPr/>
          <a:lstStyle/>
          <a:p>
            <a:r>
              <a:rPr lang="en-IN" dirty="0"/>
              <a:t>Registered </a:t>
            </a:r>
            <a:r>
              <a:rPr lang="en-IN" dirty="0" smtClean="0"/>
              <a:t>User </a:t>
            </a:r>
            <a:r>
              <a:rPr lang="en-US" dirty="0" smtClean="0"/>
              <a:t>Search bus</a:t>
            </a:r>
            <a:endParaRPr lang="en-IN" dirty="0"/>
          </a:p>
        </p:txBody>
      </p:sp>
      <p:pic>
        <p:nvPicPr>
          <p:cNvPr id="6" name="Picture 5"/>
          <p:cNvPicPr>
            <a:picLocks noChangeAspect="1"/>
          </p:cNvPicPr>
          <p:nvPr/>
        </p:nvPicPr>
        <p:blipFill>
          <a:blip r:embed="rId2"/>
          <a:stretch>
            <a:fillRect/>
          </a:stretch>
        </p:blipFill>
        <p:spPr>
          <a:xfrm>
            <a:off x="0" y="0"/>
            <a:ext cx="12192000" cy="6047232"/>
          </a:xfrm>
          <a:prstGeom prst="rect">
            <a:avLst/>
          </a:prstGeom>
        </p:spPr>
      </p:pic>
    </p:spTree>
    <p:extLst>
      <p:ext uri="{BB962C8B-B14F-4D97-AF65-F5344CB8AC3E}">
        <p14:creationId xmlns:p14="http://schemas.microsoft.com/office/powerpoint/2010/main" val="152480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DC5C4-0C1F-4B58-853E-2E00EC9ABCF4}"/>
              </a:ext>
            </a:extLst>
          </p:cNvPr>
          <p:cNvSpPr>
            <a:spLocks noGrp="1"/>
          </p:cNvSpPr>
          <p:nvPr>
            <p:ph type="title"/>
          </p:nvPr>
        </p:nvSpPr>
        <p:spPr>
          <a:xfrm>
            <a:off x="182880" y="5958347"/>
            <a:ext cx="10113645" cy="796413"/>
          </a:xfrm>
        </p:spPr>
        <p:txBody>
          <a:bodyPr/>
          <a:lstStyle/>
          <a:p>
            <a:r>
              <a:rPr lang="en-IN" dirty="0" smtClean="0"/>
              <a:t>Available Bus for </a:t>
            </a:r>
            <a:r>
              <a:rPr lang="en-US" dirty="0" smtClean="0"/>
              <a:t>booking </a:t>
            </a:r>
            <a:endParaRPr lang="en-IN" dirty="0"/>
          </a:p>
        </p:txBody>
      </p:sp>
      <p:pic>
        <p:nvPicPr>
          <p:cNvPr id="4" name="Picture 3"/>
          <p:cNvPicPr>
            <a:picLocks noChangeAspect="1"/>
          </p:cNvPicPr>
          <p:nvPr/>
        </p:nvPicPr>
        <p:blipFill>
          <a:blip r:embed="rId2"/>
          <a:stretch>
            <a:fillRect/>
          </a:stretch>
        </p:blipFill>
        <p:spPr>
          <a:xfrm>
            <a:off x="0" y="0"/>
            <a:ext cx="12192000" cy="5811520"/>
          </a:xfrm>
          <a:prstGeom prst="rect">
            <a:avLst/>
          </a:prstGeom>
        </p:spPr>
      </p:pic>
    </p:spTree>
    <p:extLst>
      <p:ext uri="{BB962C8B-B14F-4D97-AF65-F5344CB8AC3E}">
        <p14:creationId xmlns:p14="http://schemas.microsoft.com/office/powerpoint/2010/main" val="2705419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DC5C4-0C1F-4B58-853E-2E00EC9ABCF4}"/>
              </a:ext>
            </a:extLst>
          </p:cNvPr>
          <p:cNvSpPr>
            <a:spLocks noGrp="1"/>
          </p:cNvSpPr>
          <p:nvPr>
            <p:ph type="title"/>
          </p:nvPr>
        </p:nvSpPr>
        <p:spPr>
          <a:xfrm>
            <a:off x="182880" y="6032090"/>
            <a:ext cx="10113645" cy="722671"/>
          </a:xfrm>
        </p:spPr>
        <p:txBody>
          <a:bodyPr/>
          <a:lstStyle/>
          <a:p>
            <a:r>
              <a:rPr lang="en-IN" dirty="0" smtClean="0"/>
              <a:t>Seat </a:t>
            </a:r>
            <a:r>
              <a:rPr lang="en-US" dirty="0" smtClean="0"/>
              <a:t>selection and other details </a:t>
            </a:r>
            <a:endParaRPr lang="en-IN" dirty="0"/>
          </a:p>
        </p:txBody>
      </p:sp>
      <p:pic>
        <p:nvPicPr>
          <p:cNvPr id="4" name="Picture 3"/>
          <p:cNvPicPr>
            <a:picLocks noChangeAspect="1"/>
          </p:cNvPicPr>
          <p:nvPr/>
        </p:nvPicPr>
        <p:blipFill>
          <a:blip r:embed="rId2"/>
          <a:stretch>
            <a:fillRect/>
          </a:stretch>
        </p:blipFill>
        <p:spPr>
          <a:xfrm>
            <a:off x="0" y="0"/>
            <a:ext cx="12192000" cy="6032090"/>
          </a:xfrm>
          <a:prstGeom prst="rect">
            <a:avLst/>
          </a:prstGeom>
        </p:spPr>
      </p:pic>
    </p:spTree>
    <p:extLst>
      <p:ext uri="{BB962C8B-B14F-4D97-AF65-F5344CB8AC3E}">
        <p14:creationId xmlns:p14="http://schemas.microsoft.com/office/powerpoint/2010/main" val="298138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BCA889-CCEE-4895-B37A-753F029294EF}"/>
              </a:ext>
            </a:extLst>
          </p:cNvPr>
          <p:cNvSpPr>
            <a:spLocks noGrp="1"/>
          </p:cNvSpPr>
          <p:nvPr>
            <p:ph type="title"/>
          </p:nvPr>
        </p:nvSpPr>
        <p:spPr>
          <a:xfrm>
            <a:off x="233680" y="5786120"/>
            <a:ext cx="10113645" cy="822960"/>
          </a:xfrm>
        </p:spPr>
        <p:txBody>
          <a:bodyPr/>
          <a:lstStyle/>
          <a:p>
            <a:r>
              <a:rPr lang="en-US" dirty="0" smtClean="0"/>
              <a:t>Passenger details and payment </a:t>
            </a:r>
            <a:endParaRPr lang="en-IN" dirty="0"/>
          </a:p>
        </p:txBody>
      </p:sp>
      <p:pic>
        <p:nvPicPr>
          <p:cNvPr id="4" name="Picture 3"/>
          <p:cNvPicPr>
            <a:picLocks noChangeAspect="1"/>
          </p:cNvPicPr>
          <p:nvPr/>
        </p:nvPicPr>
        <p:blipFill>
          <a:blip r:embed="rId2"/>
          <a:stretch>
            <a:fillRect/>
          </a:stretch>
        </p:blipFill>
        <p:spPr>
          <a:xfrm>
            <a:off x="0" y="-1"/>
            <a:ext cx="12192000" cy="5973097"/>
          </a:xfrm>
          <a:prstGeom prst="rect">
            <a:avLst/>
          </a:prstGeom>
        </p:spPr>
      </p:pic>
    </p:spTree>
    <p:extLst>
      <p:ext uri="{BB962C8B-B14F-4D97-AF65-F5344CB8AC3E}">
        <p14:creationId xmlns:p14="http://schemas.microsoft.com/office/powerpoint/2010/main" val="1609331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
            <a:ext cx="12192000" cy="5943599"/>
          </a:xfrm>
          <a:prstGeom prst="rect">
            <a:avLst/>
          </a:prstGeom>
        </p:spPr>
      </p:pic>
      <p:sp>
        <p:nvSpPr>
          <p:cNvPr id="6" name="Title 1">
            <a:extLst>
              <a:ext uri="{FF2B5EF4-FFF2-40B4-BE49-F238E27FC236}">
                <a16:creationId xmlns:a16="http://schemas.microsoft.com/office/drawing/2014/main" xmlns="" id="{6ABCA889-CCEE-4895-B37A-753F029294EF}"/>
              </a:ext>
            </a:extLst>
          </p:cNvPr>
          <p:cNvSpPr>
            <a:spLocks noGrp="1"/>
          </p:cNvSpPr>
          <p:nvPr>
            <p:ph type="title"/>
          </p:nvPr>
        </p:nvSpPr>
        <p:spPr>
          <a:xfrm>
            <a:off x="233680" y="5943599"/>
            <a:ext cx="10113645" cy="737419"/>
          </a:xfrm>
        </p:spPr>
        <p:txBody>
          <a:bodyPr/>
          <a:lstStyle/>
          <a:p>
            <a:r>
              <a:rPr lang="en-IN" dirty="0" smtClean="0"/>
              <a:t>Booking confirmation</a:t>
            </a:r>
            <a:endParaRPr lang="en-IN" dirty="0"/>
          </a:p>
        </p:txBody>
      </p:sp>
    </p:spTree>
    <p:extLst>
      <p:ext uri="{BB962C8B-B14F-4D97-AF65-F5344CB8AC3E}">
        <p14:creationId xmlns:p14="http://schemas.microsoft.com/office/powerpoint/2010/main" val="407584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ABCA889-CCEE-4895-B37A-753F029294EF}"/>
              </a:ext>
            </a:extLst>
          </p:cNvPr>
          <p:cNvSpPr>
            <a:spLocks noGrp="1"/>
          </p:cNvSpPr>
          <p:nvPr>
            <p:ph type="title"/>
          </p:nvPr>
        </p:nvSpPr>
        <p:spPr>
          <a:xfrm>
            <a:off x="233680" y="5943599"/>
            <a:ext cx="10113645" cy="737419"/>
          </a:xfrm>
        </p:spPr>
        <p:txBody>
          <a:bodyPr/>
          <a:lstStyle/>
          <a:p>
            <a:r>
              <a:rPr lang="en-IN" dirty="0" smtClean="0"/>
              <a:t>Ticket Generation</a:t>
            </a:r>
            <a:endParaRPr lang="en-IN" dirty="0"/>
          </a:p>
        </p:txBody>
      </p:sp>
      <p:pic>
        <p:nvPicPr>
          <p:cNvPr id="6" name="Picture 5"/>
          <p:cNvPicPr>
            <a:picLocks noChangeAspect="1"/>
          </p:cNvPicPr>
          <p:nvPr/>
        </p:nvPicPr>
        <p:blipFill>
          <a:blip r:embed="rId2"/>
          <a:stretch>
            <a:fillRect/>
          </a:stretch>
        </p:blipFill>
        <p:spPr>
          <a:xfrm>
            <a:off x="0" y="-1"/>
            <a:ext cx="12192000" cy="5943599"/>
          </a:xfrm>
          <a:prstGeom prst="rect">
            <a:avLst/>
          </a:prstGeom>
        </p:spPr>
      </p:pic>
    </p:spTree>
    <p:extLst>
      <p:ext uri="{BB962C8B-B14F-4D97-AF65-F5344CB8AC3E}">
        <p14:creationId xmlns:p14="http://schemas.microsoft.com/office/powerpoint/2010/main" val="296575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29E5C6-6193-407F-B858-3CF4A3A4EC90}"/>
              </a:ext>
            </a:extLst>
          </p:cNvPr>
          <p:cNvSpPr>
            <a:spLocks noGrp="1"/>
          </p:cNvSpPr>
          <p:nvPr>
            <p:ph type="title"/>
          </p:nvPr>
        </p:nvSpPr>
        <p:spPr>
          <a:xfrm>
            <a:off x="1007128" y="347729"/>
            <a:ext cx="10058400" cy="951749"/>
          </a:xfrm>
        </p:spPr>
        <p:txBody>
          <a:bodyPr>
            <a:normAutofit/>
          </a:bodyPr>
          <a:lstStyle/>
          <a:p>
            <a:r>
              <a:rPr lang="en-IN" sz="4000" b="1" dirty="0">
                <a:latin typeface="Times New Roman" panose="02020603050405020304" pitchFamily="18" charset="0"/>
                <a:cs typeface="Times New Roman" panose="02020603050405020304" pitchFamily="18" charset="0"/>
              </a:rPr>
              <a:t>Technology</a:t>
            </a:r>
          </a:p>
        </p:txBody>
      </p:sp>
      <p:sp>
        <p:nvSpPr>
          <p:cNvPr id="3" name="Content Placeholder 2">
            <a:extLst>
              <a:ext uri="{FF2B5EF4-FFF2-40B4-BE49-F238E27FC236}">
                <a16:creationId xmlns:a16="http://schemas.microsoft.com/office/drawing/2014/main" xmlns="" id="{E2DD226F-E906-4F35-AA8F-1F725093CEFE}"/>
              </a:ext>
            </a:extLst>
          </p:cNvPr>
          <p:cNvSpPr>
            <a:spLocks noGrp="1"/>
          </p:cNvSpPr>
          <p:nvPr>
            <p:ph idx="1"/>
          </p:nvPr>
        </p:nvSpPr>
        <p:spPr>
          <a:xfrm>
            <a:off x="1007128" y="1094703"/>
            <a:ext cx="10058400" cy="5138671"/>
          </a:xfrm>
        </p:spPr>
        <p:txBody>
          <a:bodyPr>
            <a:normAutofit/>
          </a:bodyPr>
          <a:lstStyle/>
          <a:p>
            <a:pPr marL="0" indent="0" algn="just">
              <a:buNone/>
            </a:pPr>
            <a:r>
              <a:rPr lang="en-IN" sz="2400" dirty="0">
                <a:latin typeface="Times New Roman" panose="02020603050405020304" pitchFamily="18" charset="0"/>
                <a:cs typeface="Times New Roman" panose="02020603050405020304" pitchFamily="18" charset="0"/>
              </a:rPr>
              <a:t>          </a:t>
            </a:r>
            <a:endParaRPr lang="en-IN" sz="2400" dirty="0" smtClean="0">
              <a:latin typeface="Times New Roman" panose="02020603050405020304" pitchFamily="18" charset="0"/>
              <a:cs typeface="Times New Roman" panose="02020603050405020304" pitchFamily="18" charset="0"/>
            </a:endParaRPr>
          </a:p>
          <a:p>
            <a:pPr marL="292608" lvl="1" indent="0" fontAlgn="base">
              <a:lnSpc>
                <a:spcPct val="150000"/>
              </a:lnSpc>
              <a:buSzPts val="1000"/>
              <a:buNone/>
              <a:tabLst>
                <a:tab pos="457200" algn="l"/>
              </a:tabLst>
            </a:pP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
            </a:r>
            <a:b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b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Front End Tools       	 : Asp.net , C#, </a:t>
            </a:r>
            <a:r>
              <a:rPr lang="en-IN" sz="2200" kern="0" spc="10" dirty="0" err="1"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CSS,Javacript</a:t>
            </a: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a:t>
            </a: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
            </a:r>
            <a:b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b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Back End Tool            : SQL Server</a:t>
            </a:r>
            <a:b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b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Operating System     	 : Microsoft  windows 10</a:t>
            </a:r>
            <a:b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b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Web Server              	 : IIS</a:t>
            </a:r>
            <a:b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b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Web Browser          	 : Microsoft Edge</a:t>
            </a:r>
            <a:b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b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Editor                       	 :  Visual studio </a:t>
            </a:r>
            <a:b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b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Hardware                	 : 64-bit processor, 1.70 GHz, </a:t>
            </a:r>
          </a:p>
          <a:p>
            <a:pPr marL="292608" lvl="1" indent="0" fontAlgn="base">
              <a:lnSpc>
                <a:spcPct val="150000"/>
              </a:lnSpc>
              <a:buSzPts val="1000"/>
              <a:buNone/>
              <a:tabLst>
                <a:tab pos="457200" algn="l"/>
              </a:tabLst>
            </a:pPr>
            <a:r>
              <a:rPr lang="en-IN" sz="2200" kern="0" spc="10" dirty="0" smtClean="0">
                <a:solidFill>
                  <a:srgbClr val="273239"/>
                </a:solidFill>
                <a:latin typeface="Times New Roman" panose="02020603050405020304" pitchFamily="18" charset="0"/>
                <a:ea typeface="Times New Roman" panose="02020603050405020304" pitchFamily="18" charset="0"/>
                <a:cs typeface="Times New Roman" panose="02020603050405020304" pitchFamily="18" charset="0"/>
              </a:rPr>
              <a:t>Ram		        	 : 4GB</a:t>
            </a:r>
          </a:p>
        </p:txBody>
      </p:sp>
    </p:spTree>
    <p:extLst>
      <p:ext uri="{BB962C8B-B14F-4D97-AF65-F5344CB8AC3E}">
        <p14:creationId xmlns:p14="http://schemas.microsoft.com/office/powerpoint/2010/main" val="4530689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5869858"/>
          </a:xfrm>
          <a:prstGeom prst="rect">
            <a:avLst/>
          </a:prstGeom>
        </p:spPr>
      </p:pic>
      <p:sp>
        <p:nvSpPr>
          <p:cNvPr id="7" name="Title 1">
            <a:extLst>
              <a:ext uri="{FF2B5EF4-FFF2-40B4-BE49-F238E27FC236}">
                <a16:creationId xmlns:a16="http://schemas.microsoft.com/office/drawing/2014/main" xmlns="" id="{6ABCA889-CCEE-4895-B37A-753F029294EF}"/>
              </a:ext>
            </a:extLst>
          </p:cNvPr>
          <p:cNvSpPr>
            <a:spLocks noGrp="1"/>
          </p:cNvSpPr>
          <p:nvPr>
            <p:ph type="title"/>
          </p:nvPr>
        </p:nvSpPr>
        <p:spPr>
          <a:xfrm>
            <a:off x="233680" y="5943599"/>
            <a:ext cx="10113645" cy="737419"/>
          </a:xfrm>
        </p:spPr>
        <p:txBody>
          <a:bodyPr/>
          <a:lstStyle/>
          <a:p>
            <a:r>
              <a:rPr lang="en-IN" dirty="0" smtClean="0"/>
              <a:t>Printed Ticket</a:t>
            </a:r>
            <a:endParaRPr lang="en-IN" dirty="0"/>
          </a:p>
        </p:txBody>
      </p:sp>
    </p:spTree>
    <p:extLst>
      <p:ext uri="{BB962C8B-B14F-4D97-AF65-F5344CB8AC3E}">
        <p14:creationId xmlns:p14="http://schemas.microsoft.com/office/powerpoint/2010/main" val="1757612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E7AEB1-10B0-4B3C-B0B4-BC92B11BC89F}"/>
              </a:ext>
            </a:extLst>
          </p:cNvPr>
          <p:cNvSpPr>
            <a:spLocks noGrp="1"/>
          </p:cNvSpPr>
          <p:nvPr>
            <p:ph type="title"/>
          </p:nvPr>
        </p:nvSpPr>
        <p:spPr/>
        <p:txBody>
          <a:bodyPr/>
          <a:lstStyle/>
          <a:p>
            <a:r>
              <a:rPr lang="en-IN" dirty="0"/>
              <a:t>Reference</a:t>
            </a:r>
          </a:p>
        </p:txBody>
      </p:sp>
      <p:sp>
        <p:nvSpPr>
          <p:cNvPr id="4" name="TextBox 3">
            <a:extLst>
              <a:ext uri="{FF2B5EF4-FFF2-40B4-BE49-F238E27FC236}">
                <a16:creationId xmlns:a16="http://schemas.microsoft.com/office/drawing/2014/main" xmlns="" id="{E7EB507D-6B47-4B30-AF3E-5B6390979F8B}"/>
              </a:ext>
            </a:extLst>
          </p:cNvPr>
          <p:cNvSpPr txBox="1"/>
          <p:nvPr/>
        </p:nvSpPr>
        <p:spPr>
          <a:xfrm>
            <a:off x="1097280" y="1819175"/>
            <a:ext cx="10058400" cy="4247317"/>
          </a:xfrm>
          <a:prstGeom prst="rect">
            <a:avLst/>
          </a:prstGeom>
          <a:noFill/>
        </p:spPr>
        <p:txBody>
          <a:bodyPr wrap="square">
            <a:spAutoFit/>
          </a:bodyPr>
          <a:lstStyle/>
          <a:p>
            <a:pPr marL="285750" indent="-285750">
              <a:lnSpc>
                <a:spcPct val="250000"/>
              </a:lnSpc>
              <a:buFont typeface="Wingdings" panose="05000000000000000000" pitchFamily="2" charset="2"/>
              <a:buChar char="v"/>
            </a:pPr>
            <a:r>
              <a:rPr lang="en-US" dirty="0" smtClean="0">
                <a:solidFill>
                  <a:srgbClr val="B26B02"/>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Project </a:t>
            </a:r>
            <a:r>
              <a:rPr lang="en-US" dirty="0" smtClean="0">
                <a:solidFill>
                  <a:srgbClr val="B26B02"/>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Idea | </a:t>
            </a:r>
            <a:r>
              <a:rPr lang="en-US" dirty="0" smtClean="0">
                <a:solidFill>
                  <a:srgbClr val="B26B02"/>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Online Bus booking re</a:t>
            </a:r>
            <a:r>
              <a:rPr lang="en-US" dirty="0" smtClean="0">
                <a:solidFill>
                  <a:srgbClr val="B26B02"/>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port</a:t>
            </a:r>
            <a:r>
              <a:rPr lang="en-US" dirty="0" smtClean="0">
                <a:solidFill>
                  <a:srgbClr val="B26B02"/>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 </a:t>
            </a:r>
            <a:r>
              <a:rPr lang="en-US" dirty="0" smtClean="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GeeksforGeeks</a:t>
            </a:r>
            <a:endParaRPr lang="en-US" dirty="0" smtClean="0">
              <a:latin typeface="Times New Roman" panose="02020603050405020304" pitchFamily="18" charset="0"/>
              <a:cs typeface="Times New Roman" panose="02020603050405020304" pitchFamily="18" charset="0"/>
            </a:endParaRPr>
          </a:p>
          <a:p>
            <a:pPr marL="285750" indent="-285750">
              <a:lnSpc>
                <a:spcPct val="250000"/>
              </a:lnSpc>
              <a:buFont typeface="Wingdings" panose="05000000000000000000" pitchFamily="2" charset="2"/>
              <a:buChar char="v"/>
            </a:pPr>
            <a:r>
              <a:rPr lang="en-US" dirty="0" smtClean="0">
                <a:solidFill>
                  <a:srgbClr val="006621"/>
                </a:solidFill>
                <a:latin typeface="Roboto"/>
                <a:hlinkClick r:id="rId3"/>
              </a:rPr>
              <a:t>https://www.geeksforgeeks.org</a:t>
            </a:r>
            <a:endParaRPr lang="en-US" dirty="0" smtClean="0">
              <a:solidFill>
                <a:srgbClr val="006621"/>
              </a:solidFill>
              <a:latin typeface="Roboto"/>
            </a:endParaRPr>
          </a:p>
          <a:p>
            <a:pPr marL="285750" indent="-285750">
              <a:lnSpc>
                <a:spcPct val="250000"/>
              </a:lnSpc>
              <a:buFont typeface="Wingdings" panose="05000000000000000000" pitchFamily="2" charset="2"/>
              <a:buChar char="v"/>
            </a:pPr>
            <a:r>
              <a:rPr lang="en-US" dirty="0" smtClean="0">
                <a:solidFill>
                  <a:srgbClr val="006621"/>
                </a:solidFill>
                <a:latin typeface="Roboto"/>
                <a:hlinkClick r:id="rId4"/>
              </a:rPr>
              <a:t>https://stackoverflow.com</a:t>
            </a:r>
            <a:endParaRPr lang="en-US" dirty="0" smtClean="0">
              <a:solidFill>
                <a:srgbClr val="006621"/>
              </a:solidFill>
              <a:latin typeface="Roboto"/>
            </a:endParaRPr>
          </a:p>
          <a:p>
            <a:pPr marL="285750" indent="-285750">
              <a:lnSpc>
                <a:spcPct val="250000"/>
              </a:lnSpc>
              <a:buFont typeface="Wingdings" panose="05000000000000000000" pitchFamily="2" charset="2"/>
              <a:buChar char="v"/>
            </a:pPr>
            <a:r>
              <a:rPr lang="en-US" u="sng" dirty="0">
                <a:solidFill>
                  <a:srgbClr val="006621"/>
                </a:solidFill>
                <a:latin typeface="Roboto"/>
              </a:rPr>
              <a:t>https://www.wikipedia.org</a:t>
            </a:r>
            <a:r>
              <a:rPr lang="en-US" dirty="0">
                <a:solidFill>
                  <a:srgbClr val="1A0DAB"/>
                </a:solidFill>
                <a:latin typeface="Roboto"/>
                <a:hlinkClick r:id="rId5"/>
              </a:rPr>
              <a:t/>
            </a:r>
            <a:br>
              <a:rPr lang="en-US" dirty="0">
                <a:solidFill>
                  <a:srgbClr val="1A0DAB"/>
                </a:solidFill>
                <a:latin typeface="Roboto"/>
                <a:hlinkClick r:id="rId5"/>
              </a:rPr>
            </a:br>
            <a:endParaRPr lang="en-US" dirty="0" smtClean="0">
              <a:solidFill>
                <a:srgbClr val="006621"/>
              </a:solidFill>
              <a:latin typeface="Roboto"/>
            </a:endParaRPr>
          </a:p>
          <a:p>
            <a:pPr marL="285750" indent="-285750">
              <a:lnSpc>
                <a:spcPct val="250000"/>
              </a:lnSpc>
              <a:buFont typeface="Wingdings" panose="05000000000000000000" pitchFamily="2" charset="2"/>
              <a:buChar char="v"/>
            </a:pPr>
            <a:endParaRPr lang="en-US" dirty="0" smtClean="0">
              <a:solidFill>
                <a:srgbClr val="006621"/>
              </a:solidFill>
              <a:latin typeface="Roboto"/>
            </a:endParaRPr>
          </a:p>
        </p:txBody>
      </p:sp>
    </p:spTree>
    <p:extLst>
      <p:ext uri="{BB962C8B-B14F-4D97-AF65-F5344CB8AC3E}">
        <p14:creationId xmlns:p14="http://schemas.microsoft.com/office/powerpoint/2010/main" val="3308072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730784-DD29-44E3-8E52-02746A7A54BC}"/>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033037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half" idx="2"/>
          </p:nvPr>
        </p:nvSpPr>
        <p:spPr>
          <a:xfrm>
            <a:off x="213721" y="6138844"/>
            <a:ext cx="10113264" cy="594360"/>
          </a:xfrm>
        </p:spPr>
        <p:txBody>
          <a:bodyPr>
            <a:normAutofit/>
          </a:bodyPr>
          <a:lstStyle/>
          <a:p>
            <a:r>
              <a:rPr lang="en-US" sz="2800" dirty="0" smtClean="0">
                <a:latin typeface="Times New Roman" panose="02020603050405020304" pitchFamily="18" charset="0"/>
                <a:cs typeface="Times New Roman" panose="02020603050405020304" pitchFamily="18" charset="0"/>
              </a:rPr>
              <a:t>E-R Diagram</a:t>
            </a:r>
            <a:endParaRPr lang="en-US" sz="28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0" y="-77515"/>
            <a:ext cx="12192000" cy="6053312"/>
          </a:xfrm>
          <a:prstGeom prst="rect">
            <a:avLst/>
          </a:prstGeom>
        </p:spPr>
      </p:pic>
    </p:spTree>
    <p:extLst>
      <p:ext uri="{BB962C8B-B14F-4D97-AF65-F5344CB8AC3E}">
        <p14:creationId xmlns:p14="http://schemas.microsoft.com/office/powerpoint/2010/main" val="248670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22765"/>
          </a:xfrm>
        </p:spPr>
        <p:txBody>
          <a:bodyPr/>
          <a:lstStyle/>
          <a:p>
            <a:r>
              <a:rPr lang="en-US" dirty="0" smtClean="0"/>
              <a:t>Data Tables</a:t>
            </a:r>
            <a:endParaRPr lang="en-US" dirty="0"/>
          </a:p>
        </p:txBody>
      </p:sp>
      <p:pic>
        <p:nvPicPr>
          <p:cNvPr id="4" name="Content Placeholder 3"/>
          <p:cNvPicPr>
            <a:picLocks noGrp="1" noChangeAspect="1"/>
          </p:cNvPicPr>
          <p:nvPr>
            <p:ph idx="1"/>
          </p:nvPr>
        </p:nvPicPr>
        <p:blipFill>
          <a:blip r:embed="rId2"/>
          <a:stretch>
            <a:fillRect/>
          </a:stretch>
        </p:blipFill>
        <p:spPr>
          <a:xfrm>
            <a:off x="861306" y="1780227"/>
            <a:ext cx="10530347" cy="4517542"/>
          </a:xfrm>
          <a:prstGeom prst="rect">
            <a:avLst/>
          </a:prstGeom>
        </p:spPr>
      </p:pic>
    </p:spTree>
    <p:extLst>
      <p:ext uri="{BB962C8B-B14F-4D97-AF65-F5344CB8AC3E}">
        <p14:creationId xmlns:p14="http://schemas.microsoft.com/office/powerpoint/2010/main" val="1823304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872496"/>
          </a:xfrm>
        </p:spPr>
        <p:txBody>
          <a:bodyPr/>
          <a:lstStyle/>
          <a:p>
            <a:r>
              <a:rPr lang="en-US" dirty="0" err="1" smtClean="0"/>
              <a:t>Anmin</a:t>
            </a:r>
            <a:r>
              <a:rPr lang="en-US" dirty="0" smtClean="0"/>
              <a:t> </a:t>
            </a:r>
            <a:r>
              <a:rPr lang="en-US" dirty="0" err="1" smtClean="0"/>
              <a:t>Panal</a:t>
            </a:r>
            <a:endParaRPr lang="en-US" dirty="0"/>
          </a:p>
        </p:txBody>
      </p:sp>
      <p:pic>
        <p:nvPicPr>
          <p:cNvPr id="4" name="Content Placeholder 3"/>
          <p:cNvPicPr>
            <a:picLocks noGrp="1" noChangeAspect="1"/>
          </p:cNvPicPr>
          <p:nvPr>
            <p:ph idx="1"/>
          </p:nvPr>
        </p:nvPicPr>
        <p:blipFill>
          <a:blip r:embed="rId2"/>
          <a:stretch>
            <a:fillRect/>
          </a:stretch>
        </p:blipFill>
        <p:spPr>
          <a:xfrm>
            <a:off x="2279561" y="1846263"/>
            <a:ext cx="7069628" cy="4425748"/>
          </a:xfrm>
          <a:prstGeom prst="rect">
            <a:avLst/>
          </a:prstGeom>
        </p:spPr>
      </p:pic>
    </p:spTree>
    <p:extLst>
      <p:ext uri="{BB962C8B-B14F-4D97-AF65-F5344CB8AC3E}">
        <p14:creationId xmlns:p14="http://schemas.microsoft.com/office/powerpoint/2010/main" val="41058037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97280" y="286603"/>
            <a:ext cx="10058400" cy="975527"/>
          </a:xfrm>
        </p:spPr>
        <p:txBody>
          <a:bodyPr/>
          <a:lstStyle/>
          <a:p>
            <a:r>
              <a:rPr lang="en-US" dirty="0" err="1" smtClean="0"/>
              <a:t>Uer</a:t>
            </a:r>
            <a:r>
              <a:rPr lang="en-US" dirty="0" smtClean="0"/>
              <a:t> Panel</a:t>
            </a:r>
            <a:endParaRPr lang="en-US" dirty="0"/>
          </a:p>
        </p:txBody>
      </p:sp>
      <p:pic>
        <p:nvPicPr>
          <p:cNvPr id="8" name="Content Placeholder 7"/>
          <p:cNvPicPr>
            <a:picLocks noGrp="1" noChangeAspect="1"/>
          </p:cNvPicPr>
          <p:nvPr>
            <p:ph idx="1"/>
          </p:nvPr>
        </p:nvPicPr>
        <p:blipFill>
          <a:blip r:embed="rId2"/>
          <a:stretch>
            <a:fillRect/>
          </a:stretch>
        </p:blipFill>
        <p:spPr>
          <a:xfrm>
            <a:off x="2588655" y="1841679"/>
            <a:ext cx="7083380" cy="4413071"/>
          </a:xfrm>
          <a:prstGeom prst="rect">
            <a:avLst/>
          </a:prstGeom>
        </p:spPr>
      </p:pic>
    </p:spTree>
    <p:extLst>
      <p:ext uri="{BB962C8B-B14F-4D97-AF65-F5344CB8AC3E}">
        <p14:creationId xmlns:p14="http://schemas.microsoft.com/office/powerpoint/2010/main" val="1051864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596" y="286603"/>
            <a:ext cx="10058400" cy="716287"/>
          </a:xfrm>
        </p:spPr>
        <p:txBody>
          <a:bodyPr/>
          <a:lstStyle/>
          <a:p>
            <a:r>
              <a:rPr lang="en-US" dirty="0" smtClean="0"/>
              <a:t>Use Case Diagram</a:t>
            </a:r>
            <a:endParaRPr lang="en-US" dirty="0"/>
          </a:p>
        </p:txBody>
      </p:sp>
      <p:pic>
        <p:nvPicPr>
          <p:cNvPr id="4" name="Content Placeholder 3"/>
          <p:cNvPicPr>
            <a:picLocks noGrp="1" noChangeAspect="1"/>
          </p:cNvPicPr>
          <p:nvPr>
            <p:ph idx="1"/>
          </p:nvPr>
        </p:nvPicPr>
        <p:blipFill>
          <a:blip r:embed="rId2"/>
          <a:stretch>
            <a:fillRect/>
          </a:stretch>
        </p:blipFill>
        <p:spPr>
          <a:xfrm>
            <a:off x="1165123" y="1002890"/>
            <a:ext cx="10161638" cy="5256241"/>
          </a:xfrm>
          <a:prstGeom prst="rect">
            <a:avLst/>
          </a:prstGeom>
        </p:spPr>
      </p:pic>
    </p:spTree>
    <p:extLst>
      <p:ext uri="{BB962C8B-B14F-4D97-AF65-F5344CB8AC3E}">
        <p14:creationId xmlns:p14="http://schemas.microsoft.com/office/powerpoint/2010/main" val="20033561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62633E-4AE4-4985-A688-AB2A0C1D3559}"/>
              </a:ext>
            </a:extLst>
          </p:cNvPr>
          <p:cNvSpPr>
            <a:spLocks noGrp="1"/>
          </p:cNvSpPr>
          <p:nvPr>
            <p:ph type="title"/>
          </p:nvPr>
        </p:nvSpPr>
        <p:spPr/>
        <p:txBody>
          <a:bodyPr/>
          <a:lstStyle/>
          <a:p>
            <a:r>
              <a:rPr lang="en-IN" b="1" dirty="0"/>
              <a:t>Flowchart</a:t>
            </a:r>
          </a:p>
        </p:txBody>
      </p:sp>
      <p:sp>
        <p:nvSpPr>
          <p:cNvPr id="4" name="Rectangle 2">
            <a:extLst>
              <a:ext uri="{FF2B5EF4-FFF2-40B4-BE49-F238E27FC236}">
                <a16:creationId xmlns:a16="http://schemas.microsoft.com/office/drawing/2014/main" xmlns="" id="{DAF1E882-E80C-4925-A67D-92BDC219173C}"/>
              </a:ext>
            </a:extLst>
          </p:cNvPr>
          <p:cNvSpPr>
            <a:spLocks noChangeArrowheads="1"/>
          </p:cNvSpPr>
          <p:nvPr/>
        </p:nvSpPr>
        <p:spPr bwMode="auto">
          <a:xfrm>
            <a:off x="673100" y="98890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p:cNvPicPr>
            <a:picLocks noChangeAspect="1"/>
          </p:cNvPicPr>
          <p:nvPr/>
        </p:nvPicPr>
        <p:blipFill>
          <a:blip r:embed="rId2"/>
          <a:stretch>
            <a:fillRect/>
          </a:stretch>
        </p:blipFill>
        <p:spPr>
          <a:xfrm>
            <a:off x="3005060" y="1906073"/>
            <a:ext cx="6181880" cy="4275786"/>
          </a:xfrm>
          <a:prstGeom prst="rect">
            <a:avLst/>
          </a:prstGeom>
        </p:spPr>
      </p:pic>
    </p:spTree>
    <p:extLst>
      <p:ext uri="{BB962C8B-B14F-4D97-AF65-F5344CB8AC3E}">
        <p14:creationId xmlns:p14="http://schemas.microsoft.com/office/powerpoint/2010/main" val="1642017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1550</TotalTime>
  <Words>130</Words>
  <Application>Microsoft Office PowerPoint</Application>
  <PresentationFormat>Widescreen</PresentationFormat>
  <Paragraphs>51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Calibri Light</vt:lpstr>
      <vt:lpstr>Roboto</vt:lpstr>
      <vt:lpstr>Times New Roman</vt:lpstr>
      <vt:lpstr>Wingdings</vt:lpstr>
      <vt:lpstr>Retrospect</vt:lpstr>
      <vt:lpstr>PowerPoint Presentation</vt:lpstr>
      <vt:lpstr>Introduction</vt:lpstr>
      <vt:lpstr>Technology</vt:lpstr>
      <vt:lpstr>PowerPoint Presentation</vt:lpstr>
      <vt:lpstr>Data Tables</vt:lpstr>
      <vt:lpstr>Anmin Panal</vt:lpstr>
      <vt:lpstr>Uer Panel</vt:lpstr>
      <vt:lpstr>Use Case Diagram</vt:lpstr>
      <vt:lpstr>Flowchart</vt:lpstr>
      <vt:lpstr>Modules </vt:lpstr>
      <vt:lpstr>PowerPoint Presentation</vt:lpstr>
      <vt:lpstr>Home page</vt:lpstr>
      <vt:lpstr>Registration page For New  user creation </vt:lpstr>
      <vt:lpstr>Admin Login</vt:lpstr>
      <vt:lpstr>PowerPoint Presentation</vt:lpstr>
      <vt:lpstr>Adding Bus Details </vt:lpstr>
      <vt:lpstr>Route Details </vt:lpstr>
      <vt:lpstr>Adding Boarding Point </vt:lpstr>
      <vt:lpstr>Bus Details Report </vt:lpstr>
      <vt:lpstr>Adding Bus Schedule </vt:lpstr>
      <vt:lpstr>Booking Report</vt:lpstr>
      <vt:lpstr>PowerPoint Presentation</vt:lpstr>
      <vt:lpstr>Registered User Login</vt:lpstr>
      <vt:lpstr>Registered User Search bus</vt:lpstr>
      <vt:lpstr>Available Bus for booking </vt:lpstr>
      <vt:lpstr>Seat selection and other details </vt:lpstr>
      <vt:lpstr>Passenger details and payment </vt:lpstr>
      <vt:lpstr>Booking confirmation</vt:lpstr>
      <vt:lpstr>Ticket Generation</vt:lpstr>
      <vt:lpstr>Printed Ticket</vt:lpstr>
      <vt:lpstr>Reference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dc:creator>
  <cp:lastModifiedBy>Mukesh Dhadekar</cp:lastModifiedBy>
  <cp:revision>74</cp:revision>
  <dcterms:created xsi:type="dcterms:W3CDTF">2021-03-12T11:48:47Z</dcterms:created>
  <dcterms:modified xsi:type="dcterms:W3CDTF">2022-04-13T04:52:33Z</dcterms:modified>
</cp:coreProperties>
</file>